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44.xml.rels" ContentType="application/vnd.openxmlformats-package.relationships+xml"/>
  <Override PartName="/ppt/notesSlides/_rels/notesSlide38.xml.rels" ContentType="application/vnd.openxmlformats-package.relationships+xml"/>
  <Override PartName="/ppt/notesSlides/_rels/notesSlide31.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27.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1.xml.rels" ContentType="application/vnd.openxmlformats-package.relationships+xml"/>
  <Override PartName="/ppt/notesSlides/_rels/notesSlide23.xml.rels" ContentType="application/vnd.openxmlformats-package.relationships+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4.xml" ContentType="application/vnd.openxmlformats-officedocument.presentationml.notesSlide+xml"/>
  <Override PartName="/ppt/notesSlides/notesSlide38.xml" ContentType="application/vnd.openxmlformats-officedocument.presentationml.notesSlide+xml"/>
  <Override PartName="/ppt/notesSlides/notesSlide35.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0.png" ContentType="image/png"/>
  <Override PartName="/ppt/media/image89.jpeg" ContentType="image/jpeg"/>
  <Override PartName="/ppt/media/image83.png" ContentType="image/png"/>
  <Override PartName="/ppt/media/image80.png" ContentType="image/png"/>
  <Override PartName="/ppt/media/image82.jpeg" ContentType="image/jpeg"/>
  <Override PartName="/ppt/media/image79.png" ContentType="image/png"/>
  <Override PartName="/ppt/media/image33.jpeg" ContentType="image/jpeg"/>
  <Override PartName="/ppt/media/image30.jpeg" ContentType="image/jpeg"/>
  <Override PartName="/ppt/media/image21.jpeg" ContentType="image/jpeg"/>
  <Override PartName="/ppt/media/image16.jpeg" ContentType="image/jpeg"/>
  <Override PartName="/ppt/media/image86.png" ContentType="image/png"/>
  <Override PartName="/ppt/media/image5.png" ContentType="image/png"/>
  <Override PartName="/ppt/media/image85.png" ContentType="image/png"/>
  <Override PartName="/ppt/media/image4.png" ContentType="image/png"/>
  <Override PartName="/ppt/media/image84.png" ContentType="image/png"/>
  <Override PartName="/ppt/media/image3.png" ContentType="image/png"/>
  <Override PartName="/ppt/media/image61.png" ContentType="image/png"/>
  <Override PartName="/ppt/media/image88.png" ContentType="image/png"/>
  <Override PartName="/ppt/media/image7.png" ContentType="image/png"/>
  <Override PartName="/ppt/media/image81.png" ContentType="image/png"/>
  <Override PartName="/ppt/media/image60.jpeg" ContentType="image/jpeg"/>
  <Override PartName="/ppt/media/image62.png" ContentType="image/png"/>
  <Override PartName="/ppt/media/image9.png" ContentType="image/png"/>
  <Override PartName="/ppt/media/image64.png" ContentType="image/png"/>
  <Override PartName="/ppt/media/image36.png" ContentType="image/png"/>
  <Override PartName="/ppt/media/image87.png" ContentType="image/png"/>
  <Override PartName="/ppt/media/image6.png" ContentType="image/png"/>
  <Override PartName="/ppt/media/image8.jpeg" ContentType="image/jpeg"/>
  <Override PartName="/ppt/media/image11.png" ContentType="image/png"/>
  <Override PartName="/ppt/media/image35.png" ContentType="image/png"/>
  <Override PartName="/ppt/media/image34.png" ContentType="image/png"/>
  <Override PartName="/ppt/media/image32.png" ContentType="image/png"/>
  <Override PartName="/ppt/media/image57.png" ContentType="image/png"/>
  <Override PartName="/ppt/media/image31.png" ContentType="image/png"/>
  <Override PartName="/ppt/media/image56.png" ContentType="image/png"/>
  <Override PartName="/ppt/media/image29.png" ContentType="image/png"/>
  <Override PartName="/ppt/media/image27.jpeg" ContentType="image/jpe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0.png" ContentType="image/png"/>
  <Override PartName="/ppt/media/image45.png" ContentType="image/png"/>
  <Override PartName="/ppt/media/image19.png" ContentType="image/png"/>
  <Override PartName="/ppt/media/image17.png" ContentType="image/png"/>
  <Override PartName="/ppt/media/image1.jpeg" ContentType="image/jpeg"/>
  <Override PartName="/ppt/media/image2.jpeg" ContentType="image/jpeg"/>
  <Override PartName="/ppt/media/image12.png" ContentType="image/png"/>
  <Override PartName="/ppt/media/image37.png" ContentType="image/png"/>
  <Override PartName="/ppt/media/image13.png" ContentType="image/png"/>
  <Override PartName="/ppt/media/image14.jpeg" ContentType="image/jpeg"/>
  <Override PartName="/ppt/media/image38.png" ContentType="image/png"/>
  <Override PartName="/ppt/media/image15.png" ContentType="image/png"/>
  <Override PartName="/ppt/media/image39.png" ContentType="image/png"/>
  <Override PartName="/ppt/media/image40.png" ContentType="image/png"/>
  <Override PartName="/ppt/media/image65.png" ContentType="image/png"/>
  <Override PartName="/ppt/media/image41.jpeg" ContentType="image/jpe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png" ContentType="image/png"/>
  <Override PartName="/ppt/media/image50.png" ContentType="image/png"/>
  <Override PartName="/ppt/media/image75.png" ContentType="image/png"/>
  <Override PartName="/ppt/media/image51.png" ContentType="image/png"/>
  <Override PartName="/ppt/media/image52.png" ContentType="image/png"/>
  <Override PartName="/ppt/media/image77.png" ContentType="image/png"/>
  <Override PartName="/ppt/media/image53.png" ContentType="image/png"/>
  <Override PartName="/ppt/media/image18.jpeg" ContentType="image/jpeg"/>
  <Override PartName="/ppt/media/image78.png" ContentType="image/png"/>
  <Override PartName="/ppt/media/image54.png" ContentType="image/png"/>
  <Override PartName="/ppt/media/image55.png" ContentType="image/png"/>
  <Override PartName="/ppt/media/image58.jpeg" ContentType="image/jpeg"/>
  <Override PartName="/ppt/media/image59.jpeg" ContentType="image/jpeg"/>
  <Override PartName="/ppt/media/image63.png" ContentType="image/png"/>
  <Override PartName="/ppt/media/image66.png" ContentType="image/png"/>
  <Override PartName="/ppt/media/image70.png" ContentType="image/png"/>
  <Override PartName="/ppt/media/image72.png" ContentType="image/png"/>
  <Override PartName="/ppt/media/image71.png" ContentType="image/png"/>
  <Override PartName="/ppt/media/image73.jpeg" ContentType="image/jpeg"/>
  <Override PartName="/ppt/media/image74.png" ContentType="image/png"/>
  <Override PartName="/ppt/media/image10.png" ContentType="image/png"/>
  <Override PartName="/ppt/media/image76.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Noto Sans CJK JP"/>
              </a:rPr>
              <a:t>슬라이드를 이동하려면 클릭하십시오</a:t>
            </a:r>
            <a:r>
              <a:rPr b="0" lang="en-US" sz="4400" spc="-1" strike="noStrike">
                <a:latin typeface="Noto Sans CJK JP"/>
              </a:rPr>
              <a:t>.</a:t>
            </a:r>
            <a:endParaRPr b="0" lang="en-US" sz="4400" spc="-1" strike="noStrike">
              <a:latin typeface="Noto Sans CJK JP"/>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Noto Sans CJK JP"/>
              </a:rPr>
              <a:t>메모 서식을 편집하려면 클릭하십시오</a:t>
            </a:r>
            <a:r>
              <a:rPr b="0" lang="en-US" sz="2000" spc="-1" strike="noStrike">
                <a:latin typeface="Noto Sans CJK JP"/>
              </a:rPr>
              <a:t>.</a:t>
            </a:r>
            <a:endParaRPr b="0" lang="en-US" sz="2000" spc="-1" strike="noStrike">
              <a:latin typeface="Noto Sans CJK JP"/>
            </a:endParaRPr>
          </a:p>
        </p:txBody>
      </p:sp>
      <p:sp>
        <p:nvSpPr>
          <p:cNvPr id="154"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Noto Sans CJK JP"/>
              </a:rPr>
              <a:t> </a:t>
            </a:r>
            <a:endParaRPr b="0" lang="en-US" sz="1400" spc="-1" strike="noStrike">
              <a:latin typeface="Noto Sans CJK JP"/>
            </a:endParaRPr>
          </a:p>
        </p:txBody>
      </p:sp>
      <p:sp>
        <p:nvSpPr>
          <p:cNvPr id="155"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Noto Sans CJK JP"/>
              </a:rPr>
              <a:t> </a:t>
            </a:r>
            <a:endParaRPr b="0" lang="en-US" sz="1400" spc="-1" strike="noStrike">
              <a:latin typeface="Noto Sans CJK JP"/>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Noto Sans CJK JP"/>
              </a:rPr>
              <a:t> </a:t>
            </a:r>
            <a:endParaRPr b="0" lang="en-US" sz="1400" spc="-1" strike="noStrike">
              <a:latin typeface="Noto Sans CJK JP"/>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p>
            <a:pPr algn="r"/>
            <a:fld id="{D1C8006C-EC10-40F7-956B-BE64BCC67FD6}" type="slidenum">
              <a:rPr b="0" lang="en-US" sz="1400" spc="-1" strike="noStrike">
                <a:latin typeface="Noto Sans CJK JP"/>
              </a:rPr>
              <a:t>1</a:t>
            </a:fld>
            <a:endParaRPr b="0" lang="en-US" sz="1400" spc="-1" strike="noStrike">
              <a:latin typeface="Noto Sans CJK JP"/>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colah.github.io/posts/2015-08-Understanding-LSTMs" TargetMode="External"/><Relationship Id="rId2" Type="http://schemas.openxmlformats.org/officeDocument/2006/relationships/hyperlink" Target="http://colah.github.io/posts/2015-08-Understanding-LSTMs" TargetMode="External"/><Relationship Id="rId3" Type="http://schemas.openxmlformats.org/officeDocument/2006/relationships/hyperlink" Target="http://colah.github.io/posts/2015-08-Understanding-LSTMs" TargetMode="External"/><Relationship Id="rId4" Type="http://schemas.openxmlformats.org/officeDocument/2006/relationships/hyperlink" Target="http://www.deeplearningbook.org/contents/rnn.html" TargetMode="External"/><Relationship Id="rId5" Type="http://schemas.openxmlformats.org/officeDocument/2006/relationships/slide" Target="../slides/slide33.xml"/><Relationship Id="rId6"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www.slideshare.net/TedXiao?utm_campaign=profiletracking&amp;utm_medium=sssite&amp;utm_source=ssslideview" TargetMode="External"/><Relationship Id="rId2" Type="http://schemas.openxmlformats.org/officeDocument/2006/relationships/slide" Target="../slides/slide44.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sldImg"/>
          </p:nvPr>
        </p:nvSpPr>
        <p:spPr>
          <a:xfrm>
            <a:off x="1143000" y="685800"/>
            <a:ext cx="4570560" cy="3427560"/>
          </a:xfrm>
          <a:prstGeom prst="rect">
            <a:avLst/>
          </a:prstGeom>
        </p:spPr>
      </p:sp>
      <p:sp>
        <p:nvSpPr>
          <p:cNvPr id="762"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5280">
              <a:lnSpc>
                <a:spcPct val="100000"/>
              </a:lnSpc>
            </a:pPr>
            <a:r>
              <a:rPr b="1" lang="en-US" sz="2000" spc="-1" strike="noStrike">
                <a:solidFill>
                  <a:srgbClr val="000000"/>
                </a:solidFill>
                <a:latin typeface="+mn-ea"/>
              </a:rPr>
              <a:t>4</a:t>
            </a:r>
            <a:r>
              <a:rPr b="1" lang="en-US" sz="2000" spc="-1" strike="noStrike">
                <a:solidFill>
                  <a:srgbClr val="000000"/>
                </a:solidFill>
                <a:latin typeface="+mn-ea"/>
              </a:rPr>
              <a:t>차산업혁명 대비 전문가 릴레이 특강</a:t>
            </a:r>
            <a:endParaRPr b="0" lang="en-US" sz="2000" spc="-1" strike="noStrike">
              <a:latin typeface="Noto Sans CJK JP"/>
            </a:endParaRPr>
          </a:p>
          <a:p>
            <a:pPr marL="216000" indent="-215280">
              <a:lnSpc>
                <a:spcPct val="100000"/>
              </a:lnSpc>
            </a:pPr>
            <a:endParaRPr b="0" lang="en-US" sz="2000" spc="-1" strike="noStrike">
              <a:latin typeface="Noto Sans CJK JP"/>
            </a:endParaRPr>
          </a:p>
          <a:p>
            <a:pPr marL="216000" indent="-215280">
              <a:lnSpc>
                <a:spcPct val="100000"/>
              </a:lnSpc>
            </a:pPr>
            <a:r>
              <a:rPr b="1" lang="en-US" sz="2000" spc="-1" strike="noStrike">
                <a:solidFill>
                  <a:srgbClr val="000000"/>
                </a:solidFill>
                <a:latin typeface="+mn-ea"/>
              </a:rPr>
              <a:t>TODO</a:t>
            </a:r>
            <a:endParaRPr b="0" lang="en-US" sz="2000" spc="-1" strike="noStrike">
              <a:latin typeface="Noto Sans CJK JP"/>
            </a:endParaRPr>
          </a:p>
          <a:p>
            <a:pPr marL="228600" indent="-227160">
              <a:lnSpc>
                <a:spcPct val="100000"/>
              </a:lnSpc>
              <a:buClr>
                <a:srgbClr val="000000"/>
              </a:buClr>
              <a:buFont typeface="StarSymbol"/>
              <a:buAutoNum type="arabicPeriod"/>
            </a:pPr>
            <a:r>
              <a:rPr b="1" lang="en-US" sz="2000" spc="-1" strike="noStrike">
                <a:solidFill>
                  <a:srgbClr val="000000"/>
                </a:solidFill>
                <a:latin typeface="+mn-ea"/>
              </a:rPr>
              <a:t>결론을 첫 슬라이드에 넣는다</a:t>
            </a:r>
            <a:r>
              <a:rPr b="1" lang="en-US" sz="2000" spc="-1" strike="noStrike">
                <a:solidFill>
                  <a:srgbClr val="000000"/>
                </a:solidFill>
                <a:latin typeface="+mn-ea"/>
              </a:rPr>
              <a:t>.</a:t>
            </a:r>
            <a:endParaRPr b="0" lang="en-US" sz="2000" spc="-1" strike="noStrike">
              <a:latin typeface="Noto Sans CJK JP"/>
            </a:endParaRPr>
          </a:p>
          <a:p>
            <a:pPr marL="228600" indent="-227160">
              <a:lnSpc>
                <a:spcPct val="100000"/>
              </a:lnSpc>
              <a:buClr>
                <a:srgbClr val="000000"/>
              </a:buClr>
              <a:buFont typeface="StarSymbol"/>
              <a:buAutoNum type="arabicPeriod"/>
            </a:pPr>
            <a:r>
              <a:rPr b="1" lang="en-US" sz="2000" spc="-1" strike="noStrike">
                <a:solidFill>
                  <a:srgbClr val="000000"/>
                </a:solidFill>
                <a:latin typeface="+mn-ea"/>
              </a:rPr>
              <a:t>ML Approaches</a:t>
            </a:r>
            <a:r>
              <a:rPr b="1" lang="en-US" sz="2000" spc="-1" strike="noStrike">
                <a:solidFill>
                  <a:srgbClr val="000000"/>
                </a:solidFill>
                <a:latin typeface="+mn-ea"/>
              </a:rPr>
              <a:t>의 슬라이드 삽입</a:t>
            </a:r>
            <a:endParaRPr b="0" lang="en-US" sz="2000" spc="-1" strike="noStrike">
              <a:latin typeface="Noto Sans CJK JP"/>
            </a:endParaRPr>
          </a:p>
          <a:p>
            <a:pPr marL="228600" indent="-227160">
              <a:lnSpc>
                <a:spcPct val="100000"/>
              </a:lnSpc>
              <a:buClr>
                <a:srgbClr val="000000"/>
              </a:buClr>
              <a:buFont typeface="StarSymbol"/>
              <a:buAutoNum type="arabicPeriod"/>
            </a:pPr>
            <a:r>
              <a:rPr b="1" lang="en-US" sz="2000" spc="-1" strike="noStrike">
                <a:solidFill>
                  <a:srgbClr val="000000"/>
                </a:solidFill>
                <a:latin typeface="+mn-ea"/>
              </a:rPr>
              <a:t>DL </a:t>
            </a:r>
            <a:r>
              <a:rPr b="1" lang="en-US" sz="2000" spc="-1" strike="noStrike">
                <a:solidFill>
                  <a:srgbClr val="000000"/>
                </a:solidFill>
                <a:latin typeface="+mn-ea"/>
              </a:rPr>
              <a:t>소개 슬라이드 업데이트</a:t>
            </a:r>
            <a:endParaRPr b="0" lang="en-US" sz="2000" spc="-1" strike="noStrike">
              <a:latin typeface="Noto Sans CJK JP"/>
            </a:endParaRPr>
          </a:p>
          <a:p>
            <a:pPr marL="228600" indent="-227160">
              <a:lnSpc>
                <a:spcPct val="100000"/>
              </a:lnSpc>
              <a:buClr>
                <a:srgbClr val="000000"/>
              </a:buClr>
              <a:buFont typeface="StarSymbol"/>
              <a:buAutoNum type="arabicPeriod"/>
            </a:pPr>
            <a:r>
              <a:rPr b="1" lang="en-US" sz="2000" spc="-1" strike="noStrike">
                <a:solidFill>
                  <a:srgbClr val="000000"/>
                </a:solidFill>
                <a:latin typeface="+mn-ea"/>
              </a:rPr>
              <a:t>NLP </a:t>
            </a:r>
            <a:r>
              <a:rPr b="1" lang="en-US" sz="2000" spc="-1" strike="noStrike">
                <a:solidFill>
                  <a:srgbClr val="000000"/>
                </a:solidFill>
                <a:latin typeface="+mn-ea"/>
              </a:rPr>
              <a:t>소개 슬라이드 업데이트</a:t>
            </a:r>
            <a:endParaRPr b="0" lang="en-US" sz="2000" spc="-1" strike="noStrike">
              <a:latin typeface="Noto Sans CJK JP"/>
            </a:endParaRPr>
          </a:p>
          <a:p>
            <a:pPr marL="228600" indent="-227160">
              <a:lnSpc>
                <a:spcPct val="100000"/>
              </a:lnSpc>
              <a:buClr>
                <a:srgbClr val="000000"/>
              </a:buClr>
              <a:buFont typeface="StarSymbol"/>
              <a:buAutoNum type="arabicPeriod"/>
            </a:pPr>
            <a:r>
              <a:rPr b="1" lang="en-US" sz="2000" spc="-1" strike="noStrike">
                <a:solidFill>
                  <a:srgbClr val="000000"/>
                </a:solidFill>
                <a:latin typeface="+mn-ea"/>
              </a:rPr>
              <a:t>기타 분야 소개 슬라이드 추가</a:t>
            </a:r>
            <a:endParaRPr b="0" lang="en-US" sz="2000" spc="-1" strike="noStrike">
              <a:latin typeface="Noto Sans CJK JP"/>
            </a:endParaRPr>
          </a:p>
          <a:p>
            <a:pPr>
              <a:lnSpc>
                <a:spcPct val="100000"/>
              </a:lnSpc>
            </a:pPr>
            <a:endParaRPr b="0" lang="en-US" sz="2000" spc="-1" strike="noStrike">
              <a:latin typeface="Noto Sans CJK JP"/>
            </a:endParaRPr>
          </a:p>
        </p:txBody>
      </p:sp>
      <p:sp>
        <p:nvSpPr>
          <p:cNvPr id="763"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7B2EEE64-7D18-4B3F-BAB1-63A4901BA80B}"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sldImg"/>
          </p:nvPr>
        </p:nvSpPr>
        <p:spPr>
          <a:xfrm>
            <a:off x="1143000" y="685800"/>
            <a:ext cx="4570560" cy="3427560"/>
          </a:xfrm>
          <a:prstGeom prst="rect">
            <a:avLst/>
          </a:prstGeom>
        </p:spPr>
      </p:sp>
      <p:sp>
        <p:nvSpPr>
          <p:cNvPr id="774"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endParaRPr b="0" lang="en-US" sz="2000" spc="-1" strike="noStrike">
              <a:latin typeface="Noto Sans CJK JP"/>
            </a:endParaRPr>
          </a:p>
        </p:txBody>
      </p:sp>
      <p:sp>
        <p:nvSpPr>
          <p:cNvPr id="775"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006738AC-FEF3-4B76-83B9-94F85E70E154}"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1143000" y="685800"/>
            <a:ext cx="4570560" cy="3427560"/>
          </a:xfrm>
          <a:prstGeom prst="rect">
            <a:avLst/>
          </a:prstGeom>
        </p:spPr>
      </p:sp>
      <p:sp>
        <p:nvSpPr>
          <p:cNvPr id="777"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19</a:t>
            </a:r>
            <a:r>
              <a:rPr b="0" lang="en-US" sz="2000" spc="-1" strike="noStrike">
                <a:latin typeface="Noto Sans CJK JP"/>
              </a:rPr>
              <a:t>9</a:t>
            </a:r>
            <a:r>
              <a:rPr b="0" lang="en-US" sz="2000" spc="-1" strike="noStrike">
                <a:latin typeface="Noto Sans CJK JP"/>
              </a:rPr>
              <a:t>7</a:t>
            </a:r>
            <a:r>
              <a:rPr b="0" lang="en-US" sz="2000" spc="-1" strike="noStrike">
                <a:latin typeface="Noto Sans CJK JP"/>
              </a:rPr>
              <a:t>년</a:t>
            </a:r>
            <a:r>
              <a:rPr b="0" lang="en-US" sz="2000" spc="-1" strike="noStrike">
                <a:latin typeface="Noto Sans CJK JP"/>
              </a:rPr>
              <a:t> </a:t>
            </a:r>
            <a:r>
              <a:rPr b="0" lang="en-US" sz="2000" spc="-1" strike="noStrike">
                <a:latin typeface="Noto Sans CJK JP"/>
              </a:rPr>
              <a:t>H</a:t>
            </a:r>
            <a:r>
              <a:rPr b="0" lang="en-US" sz="2000" spc="-1" strike="noStrike">
                <a:latin typeface="Noto Sans CJK JP"/>
              </a:rPr>
              <a:t>u</a:t>
            </a:r>
            <a:r>
              <a:rPr b="0" lang="en-US" sz="2000" spc="-1" strike="noStrike">
                <a:latin typeface="Noto Sans CJK JP"/>
              </a:rPr>
              <a:t>m</a:t>
            </a:r>
            <a:r>
              <a:rPr b="0" lang="en-US" sz="2000" spc="-1" strike="noStrike">
                <a:latin typeface="Noto Sans CJK JP"/>
              </a:rPr>
              <a:t>a</a:t>
            </a:r>
            <a:r>
              <a:rPr b="0" lang="en-US" sz="2000" spc="-1" strike="noStrike">
                <a:latin typeface="Noto Sans CJK JP"/>
              </a:rPr>
              <a:t>n</a:t>
            </a:r>
            <a:r>
              <a:rPr b="0" lang="en-US" sz="2000" spc="-1" strike="noStrike">
                <a:latin typeface="Noto Sans CJK JP"/>
              </a:rPr>
              <a:t> </a:t>
            </a:r>
            <a:r>
              <a:rPr b="0" lang="en-US" sz="2000" spc="-1" strike="noStrike">
                <a:latin typeface="Noto Sans CJK JP"/>
              </a:rPr>
              <a:t>C</a:t>
            </a:r>
            <a:r>
              <a:rPr b="0" lang="en-US" sz="2000" spc="-1" strike="noStrike">
                <a:latin typeface="Noto Sans CJK JP"/>
              </a:rPr>
              <a:t>h</a:t>
            </a:r>
            <a:r>
              <a:rPr b="0" lang="en-US" sz="2000" spc="-1" strike="noStrike">
                <a:latin typeface="Noto Sans CJK JP"/>
              </a:rPr>
              <a:t>e</a:t>
            </a:r>
            <a:r>
              <a:rPr b="0" lang="en-US" sz="2000" spc="-1" strike="noStrike">
                <a:latin typeface="Noto Sans CJK JP"/>
              </a:rPr>
              <a:t>s</a:t>
            </a:r>
            <a:r>
              <a:rPr b="0" lang="en-US" sz="2000" spc="-1" strike="noStrike">
                <a:latin typeface="Noto Sans CJK JP"/>
              </a:rPr>
              <a:t>s</a:t>
            </a:r>
            <a:r>
              <a:rPr b="0" lang="en-US" sz="2000" spc="-1" strike="noStrike">
                <a:latin typeface="Noto Sans CJK JP"/>
              </a:rPr>
              <a:t> </a:t>
            </a:r>
            <a:r>
              <a:rPr b="0" lang="en-US" sz="2000" spc="-1" strike="noStrike">
                <a:latin typeface="Noto Sans CJK JP"/>
              </a:rPr>
              <a:t>C</a:t>
            </a:r>
            <a:r>
              <a:rPr b="0" lang="en-US" sz="2000" spc="-1" strike="noStrike">
                <a:latin typeface="Noto Sans CJK JP"/>
              </a:rPr>
              <a:t>h</a:t>
            </a:r>
            <a:r>
              <a:rPr b="0" lang="en-US" sz="2000" spc="-1" strike="noStrike">
                <a:latin typeface="Noto Sans CJK JP"/>
              </a:rPr>
              <a:t>a</a:t>
            </a:r>
            <a:r>
              <a:rPr b="0" lang="en-US" sz="2000" spc="-1" strike="noStrike">
                <a:latin typeface="Noto Sans CJK JP"/>
              </a:rPr>
              <a:t>m</a:t>
            </a:r>
            <a:r>
              <a:rPr b="0" lang="en-US" sz="2000" spc="-1" strike="noStrike">
                <a:latin typeface="Noto Sans CJK JP"/>
              </a:rPr>
              <a:t>p</a:t>
            </a:r>
            <a:r>
              <a:rPr b="0" lang="en-US" sz="2000" spc="-1" strike="noStrike">
                <a:latin typeface="Noto Sans CJK JP"/>
              </a:rPr>
              <a:t>i</a:t>
            </a:r>
            <a:r>
              <a:rPr b="0" lang="en-US" sz="2000" spc="-1" strike="noStrike">
                <a:latin typeface="Noto Sans CJK JP"/>
              </a:rPr>
              <a:t>o</a:t>
            </a:r>
            <a:r>
              <a:rPr b="0" lang="en-US" sz="2000" spc="-1" strike="noStrike">
                <a:latin typeface="Noto Sans CJK JP"/>
              </a:rPr>
              <a:t>n</a:t>
            </a:r>
            <a:r>
              <a:rPr b="0" lang="en-US" sz="2000" spc="-1" strike="noStrike">
                <a:latin typeface="Noto Sans CJK JP"/>
              </a:rPr>
              <a:t>인</a:t>
            </a:r>
            <a:r>
              <a:rPr b="0" lang="en-US" sz="2000" spc="-1" strike="noStrike">
                <a:latin typeface="Noto Sans CJK JP"/>
              </a:rPr>
              <a:t> </a:t>
            </a:r>
            <a:r>
              <a:rPr b="0" lang="en-US" sz="2000" spc="-1" strike="noStrike">
                <a:latin typeface="Noto Sans CJK JP"/>
              </a:rPr>
              <a:t>G</a:t>
            </a:r>
            <a:r>
              <a:rPr b="0" lang="en-US" sz="2000" spc="-1" strike="noStrike">
                <a:latin typeface="Noto Sans CJK JP"/>
              </a:rPr>
              <a:t>a</a:t>
            </a:r>
            <a:r>
              <a:rPr b="0" lang="en-US" sz="2000" spc="-1" strike="noStrike">
                <a:latin typeface="Noto Sans CJK JP"/>
              </a:rPr>
              <a:t>r</a:t>
            </a:r>
            <a:r>
              <a:rPr b="0" lang="en-US" sz="2000" spc="-1" strike="noStrike">
                <a:latin typeface="Noto Sans CJK JP"/>
              </a:rPr>
              <a:t>r</a:t>
            </a:r>
            <a:r>
              <a:rPr b="0" lang="en-US" sz="2000" spc="-1" strike="noStrike">
                <a:latin typeface="Noto Sans CJK JP"/>
              </a:rPr>
              <a:t>y</a:t>
            </a:r>
            <a:r>
              <a:rPr b="0" lang="en-US" sz="2000" spc="-1" strike="noStrike">
                <a:latin typeface="Noto Sans CJK JP"/>
              </a:rPr>
              <a:t> </a:t>
            </a:r>
            <a:r>
              <a:rPr b="0" lang="en-US" sz="2000" spc="-1" strike="noStrike">
                <a:latin typeface="Noto Sans CJK JP"/>
              </a:rPr>
              <a:t>K</a:t>
            </a:r>
            <a:r>
              <a:rPr b="0" lang="en-US" sz="2000" spc="-1" strike="noStrike">
                <a:latin typeface="Noto Sans CJK JP"/>
              </a:rPr>
              <a:t>a</a:t>
            </a:r>
            <a:r>
              <a:rPr b="0" lang="en-US" sz="2000" spc="-1" strike="noStrike">
                <a:latin typeface="Noto Sans CJK JP"/>
              </a:rPr>
              <a:t>s</a:t>
            </a:r>
            <a:r>
              <a:rPr b="0" lang="en-US" sz="2000" spc="-1" strike="noStrike">
                <a:latin typeface="Noto Sans CJK JP"/>
              </a:rPr>
              <a:t>p</a:t>
            </a:r>
            <a:r>
              <a:rPr b="0" lang="en-US" sz="2000" spc="-1" strike="noStrike">
                <a:latin typeface="Noto Sans CJK JP"/>
              </a:rPr>
              <a:t>a</a:t>
            </a:r>
            <a:r>
              <a:rPr b="0" lang="en-US" sz="2000" spc="-1" strike="noStrike">
                <a:latin typeface="Noto Sans CJK JP"/>
              </a:rPr>
              <a:t>r</a:t>
            </a:r>
            <a:r>
              <a:rPr b="0" lang="en-US" sz="2000" spc="-1" strike="noStrike">
                <a:latin typeface="Noto Sans CJK JP"/>
              </a:rPr>
              <a:t>o</a:t>
            </a:r>
            <a:r>
              <a:rPr b="0" lang="en-US" sz="2000" spc="-1" strike="noStrike">
                <a:latin typeface="Noto Sans CJK JP"/>
              </a:rPr>
              <a:t>v</a:t>
            </a:r>
            <a:r>
              <a:rPr b="0" lang="en-US" sz="2000" spc="-1" strike="noStrike">
                <a:latin typeface="Noto Sans CJK JP"/>
              </a:rPr>
              <a:t>가</a:t>
            </a:r>
            <a:r>
              <a:rPr b="0" lang="en-US" sz="2000" spc="-1" strike="noStrike">
                <a:latin typeface="Noto Sans CJK JP"/>
              </a:rPr>
              <a:t> </a:t>
            </a:r>
            <a:r>
              <a:rPr b="0" lang="en-US" sz="2000" spc="-1" strike="noStrike">
                <a:latin typeface="Noto Sans CJK JP"/>
              </a:rPr>
              <a:t>I</a:t>
            </a:r>
            <a:r>
              <a:rPr b="0" lang="en-US" sz="2000" spc="-1" strike="noStrike">
                <a:latin typeface="Noto Sans CJK JP"/>
              </a:rPr>
              <a:t>B</a:t>
            </a:r>
            <a:r>
              <a:rPr b="0" lang="en-US" sz="2000" spc="-1" strike="noStrike">
                <a:latin typeface="Noto Sans CJK JP"/>
              </a:rPr>
              <a:t>M</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D</a:t>
            </a:r>
            <a:r>
              <a:rPr b="0" lang="en-US" sz="2000" spc="-1" strike="noStrike">
                <a:latin typeface="Noto Sans CJK JP"/>
              </a:rPr>
              <a:t>e</a:t>
            </a:r>
            <a:r>
              <a:rPr b="0" lang="en-US" sz="2000" spc="-1" strike="noStrike">
                <a:latin typeface="Noto Sans CJK JP"/>
              </a:rPr>
              <a:t>e</a:t>
            </a:r>
            <a:r>
              <a:rPr b="0" lang="en-US" sz="2000" spc="-1" strike="noStrike">
                <a:latin typeface="Noto Sans CJK JP"/>
              </a:rPr>
              <a:t>p</a:t>
            </a:r>
            <a:r>
              <a:rPr b="0" lang="en-US" sz="2000" spc="-1" strike="noStrike">
                <a:latin typeface="Noto Sans CJK JP"/>
              </a:rPr>
              <a:t> </a:t>
            </a:r>
            <a:r>
              <a:rPr b="0" lang="en-US" sz="2000" spc="-1" strike="noStrike">
                <a:latin typeface="Noto Sans CJK JP"/>
              </a:rPr>
              <a:t>B</a:t>
            </a:r>
            <a:r>
              <a:rPr b="0" lang="en-US" sz="2000" spc="-1" strike="noStrike">
                <a:latin typeface="Noto Sans CJK JP"/>
              </a:rPr>
              <a:t>l</a:t>
            </a:r>
            <a:r>
              <a:rPr b="0" lang="en-US" sz="2000" spc="-1" strike="noStrike">
                <a:latin typeface="Noto Sans CJK JP"/>
              </a:rPr>
              <a:t>u</a:t>
            </a:r>
            <a:r>
              <a:rPr b="0" lang="en-US" sz="2000" spc="-1" strike="noStrike">
                <a:latin typeface="Noto Sans CJK JP"/>
              </a:rPr>
              <a:t>e</a:t>
            </a:r>
            <a:r>
              <a:rPr b="0" lang="en-US" sz="2000" spc="-1" strike="noStrike">
                <a:latin typeface="Noto Sans CJK JP"/>
              </a:rPr>
              <a:t>에</a:t>
            </a:r>
            <a:r>
              <a:rPr b="0" lang="en-US" sz="2000" spc="-1" strike="noStrike">
                <a:latin typeface="Noto Sans CJK JP"/>
              </a:rPr>
              <a:t> </a:t>
            </a:r>
            <a:r>
              <a:rPr b="0" lang="en-US" sz="2000" spc="-1" strike="noStrike">
                <a:latin typeface="Noto Sans CJK JP"/>
              </a:rPr>
              <a:t>패</a:t>
            </a:r>
            <a:r>
              <a:rPr b="0" lang="en-US" sz="2000" spc="-1" strike="noStrike">
                <a:latin typeface="Noto Sans CJK JP"/>
              </a:rPr>
              <a:t>배</a:t>
            </a:r>
            <a:r>
              <a:rPr b="0" lang="en-US" sz="2000" spc="-1" strike="noStrike">
                <a:latin typeface="Noto Sans CJK JP"/>
              </a:rPr>
              <a:t>를</a:t>
            </a:r>
            <a:r>
              <a:rPr b="0" lang="en-US" sz="2000" spc="-1" strike="noStrike">
                <a:latin typeface="Noto Sans CJK JP"/>
              </a:rPr>
              <a:t> </a:t>
            </a:r>
            <a:r>
              <a:rPr b="0" lang="en-US" sz="2000" spc="-1" strike="noStrike">
                <a:latin typeface="Noto Sans CJK JP"/>
              </a:rPr>
              <a:t>합</a:t>
            </a:r>
            <a:r>
              <a:rPr b="0" lang="en-US" sz="2000" spc="-1" strike="noStrike">
                <a:latin typeface="Noto Sans CJK JP"/>
              </a:rPr>
              <a:t>니</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Im</a:t>
            </a:r>
            <a:r>
              <a:rPr b="0" lang="en-US" sz="2000" spc="-1" strike="noStrike">
                <a:latin typeface="Noto Sans CJK JP"/>
              </a:rPr>
              <a:t>p</a:t>
            </a:r>
            <a:r>
              <a:rPr b="0" lang="en-US" sz="2000" spc="-1" strike="noStrike">
                <a:latin typeface="Noto Sans CJK JP"/>
              </a:rPr>
              <a:t>a</a:t>
            </a:r>
            <a:r>
              <a:rPr b="0" lang="en-US" sz="2000" spc="-1" strike="noStrike">
                <a:latin typeface="Noto Sans CJK JP"/>
              </a:rPr>
              <a:t>c</a:t>
            </a:r>
            <a:r>
              <a:rPr b="0" lang="en-US" sz="2000" spc="-1" strike="noStrike">
                <a:latin typeface="Noto Sans CJK JP"/>
              </a:rPr>
              <a:t>t</a:t>
            </a:r>
            <a:r>
              <a:rPr b="0" lang="en-US" sz="2000" spc="-1" strike="noStrike">
                <a:latin typeface="Noto Sans CJK JP"/>
              </a:rPr>
              <a:t>를</a:t>
            </a:r>
            <a:r>
              <a:rPr b="0" lang="en-US" sz="2000" spc="-1" strike="noStrike">
                <a:latin typeface="Noto Sans CJK JP"/>
              </a:rPr>
              <a:t> </a:t>
            </a:r>
            <a:r>
              <a:rPr b="0" lang="en-US" sz="2000" spc="-1" strike="noStrike">
                <a:latin typeface="Noto Sans CJK JP"/>
              </a:rPr>
              <a:t>설</a:t>
            </a:r>
            <a:r>
              <a:rPr b="0" lang="en-US" sz="2000" spc="-1" strike="noStrike">
                <a:latin typeface="Noto Sans CJK JP"/>
              </a:rPr>
              <a:t>명</a:t>
            </a:r>
            <a:r>
              <a:rPr b="0" lang="en-US" sz="2000" spc="-1" strike="noStrike">
                <a:latin typeface="Noto Sans CJK JP"/>
              </a:rPr>
              <a:t>.</a:t>
            </a:r>
            <a:endParaRPr b="0" lang="en-US" sz="2000" spc="-1" strike="noStrike">
              <a:latin typeface="Noto Sans CJK JP"/>
            </a:endParaRPr>
          </a:p>
        </p:txBody>
      </p:sp>
      <p:sp>
        <p:nvSpPr>
          <p:cNvPr id="778"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863C6CD4-C508-4BCF-9F03-145DB4ABA50A}"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1143000" y="685800"/>
            <a:ext cx="4570560" cy="3427560"/>
          </a:xfrm>
          <a:prstGeom prst="rect">
            <a:avLst/>
          </a:prstGeom>
        </p:spPr>
      </p:sp>
      <p:sp>
        <p:nvSpPr>
          <p:cNvPr id="780"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St</a:t>
            </a:r>
            <a:r>
              <a:rPr b="0" lang="en-US" sz="2000" spc="-1" strike="noStrike">
                <a:latin typeface="Noto Sans CJK JP"/>
              </a:rPr>
              <a:t>a</a:t>
            </a:r>
            <a:r>
              <a:rPr b="0" lang="en-US" sz="2000" spc="-1" strike="noStrike">
                <a:latin typeface="Noto Sans CJK JP"/>
              </a:rPr>
              <a:t>n</a:t>
            </a:r>
            <a:r>
              <a:rPr b="0" lang="en-US" sz="2000" spc="-1" strike="noStrike">
                <a:latin typeface="Noto Sans CJK JP"/>
              </a:rPr>
              <a:t>d</a:t>
            </a:r>
            <a:r>
              <a:rPr b="0" lang="en-US" sz="2000" spc="-1" strike="noStrike">
                <a:latin typeface="Noto Sans CJK JP"/>
              </a:rPr>
              <a:t>f</a:t>
            </a:r>
            <a:r>
              <a:rPr b="0" lang="en-US" sz="2000" spc="-1" strike="noStrike">
                <a:latin typeface="Noto Sans CJK JP"/>
              </a:rPr>
              <a:t>o</a:t>
            </a:r>
            <a:r>
              <a:rPr b="0" lang="en-US" sz="2000" spc="-1" strike="noStrike">
                <a:latin typeface="Noto Sans CJK JP"/>
              </a:rPr>
              <a:t>r</a:t>
            </a:r>
            <a:r>
              <a:rPr b="0" lang="en-US" sz="2000" spc="-1" strike="noStrike">
                <a:latin typeface="Noto Sans CJK JP"/>
              </a:rPr>
              <a:t>d</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F</a:t>
            </a:r>
            <a:r>
              <a:rPr b="0" lang="en-US" sz="2000" spc="-1" strike="noStrike">
                <a:latin typeface="Noto Sans CJK JP"/>
              </a:rPr>
              <a:t>e</a:t>
            </a:r>
            <a:r>
              <a:rPr b="0" lang="en-US" sz="2000" spc="-1" strike="noStrike">
                <a:latin typeface="Noto Sans CJK JP"/>
              </a:rPr>
              <a:t>i</a:t>
            </a:r>
            <a:r>
              <a:rPr b="0" lang="en-US" sz="2000" spc="-1" strike="noStrike">
                <a:latin typeface="Noto Sans CJK JP"/>
              </a:rPr>
              <a:t>f</a:t>
            </a:r>
            <a:r>
              <a:rPr b="0" lang="en-US" sz="2000" spc="-1" strike="noStrike">
                <a:latin typeface="Noto Sans CJK JP"/>
              </a:rPr>
              <a:t>e</a:t>
            </a:r>
            <a:r>
              <a:rPr b="0" lang="en-US" sz="2000" spc="-1" strike="noStrike">
                <a:latin typeface="Noto Sans CJK JP"/>
              </a:rPr>
              <a:t>i </a:t>
            </a:r>
            <a:r>
              <a:rPr b="0" lang="en-US" sz="2000" spc="-1" strike="noStrike">
                <a:latin typeface="Noto Sans CJK JP"/>
              </a:rPr>
              <a:t>L</a:t>
            </a:r>
            <a:r>
              <a:rPr b="0" lang="en-US" sz="2000" spc="-1" strike="noStrike">
                <a:latin typeface="Noto Sans CJK JP"/>
              </a:rPr>
              <a:t>i</a:t>
            </a:r>
            <a:r>
              <a:rPr b="0" lang="en-US" sz="2000" spc="-1" strike="noStrike">
                <a:latin typeface="Noto Sans CJK JP"/>
              </a:rPr>
              <a:t>가</a:t>
            </a:r>
            <a:r>
              <a:rPr b="0" lang="en-US" sz="2000" spc="-1" strike="noStrike">
                <a:latin typeface="Noto Sans CJK JP"/>
              </a:rPr>
              <a:t> </a:t>
            </a:r>
            <a:r>
              <a:rPr b="0" lang="en-US" sz="2000" spc="-1" strike="noStrike">
                <a:latin typeface="Noto Sans CJK JP"/>
              </a:rPr>
              <a:t>I</a:t>
            </a:r>
            <a:r>
              <a:rPr b="0" lang="en-US" sz="2000" spc="-1" strike="noStrike">
                <a:latin typeface="Noto Sans CJK JP"/>
              </a:rPr>
              <a:t>m</a:t>
            </a:r>
            <a:r>
              <a:rPr b="0" lang="en-US" sz="2000" spc="-1" strike="noStrike">
                <a:latin typeface="Noto Sans CJK JP"/>
              </a:rPr>
              <a:t>a</a:t>
            </a:r>
            <a:r>
              <a:rPr b="0" lang="en-US" sz="2000" spc="-1" strike="noStrike">
                <a:latin typeface="Noto Sans CJK JP"/>
              </a:rPr>
              <a:t>g</a:t>
            </a:r>
            <a:r>
              <a:rPr b="0" lang="en-US" sz="2000" spc="-1" strike="noStrike">
                <a:latin typeface="Noto Sans CJK JP"/>
              </a:rPr>
              <a:t>e</a:t>
            </a:r>
            <a:r>
              <a:rPr b="0" lang="en-US" sz="2000" spc="-1" strike="noStrike">
                <a:latin typeface="Noto Sans CJK JP"/>
              </a:rPr>
              <a:t>N</a:t>
            </a:r>
            <a:r>
              <a:rPr b="0" lang="en-US" sz="2000" spc="-1" strike="noStrike">
                <a:latin typeface="Noto Sans CJK JP"/>
              </a:rPr>
              <a:t>e</a:t>
            </a:r>
            <a:r>
              <a:rPr b="0" lang="en-US" sz="2000" spc="-1" strike="noStrike">
                <a:latin typeface="Noto Sans CJK JP"/>
              </a:rPr>
              <a:t>t</a:t>
            </a:r>
            <a:r>
              <a:rPr b="0" lang="en-US" sz="2000" spc="-1" strike="noStrike">
                <a:latin typeface="Noto Sans CJK JP"/>
              </a:rPr>
              <a:t>이</a:t>
            </a:r>
            <a:r>
              <a:rPr b="0" lang="en-US" sz="2000" spc="-1" strike="noStrike">
                <a:latin typeface="Noto Sans CJK JP"/>
              </a:rPr>
              <a:t>라</a:t>
            </a:r>
            <a:r>
              <a:rPr b="0" lang="en-US" sz="2000" spc="-1" strike="noStrike">
                <a:latin typeface="Noto Sans CJK JP"/>
              </a:rPr>
              <a:t>는</a:t>
            </a:r>
            <a:r>
              <a:rPr b="0" lang="en-US" sz="2000" spc="-1" strike="noStrike">
                <a:latin typeface="Noto Sans CJK JP"/>
              </a:rPr>
              <a:t> </a:t>
            </a:r>
            <a:r>
              <a:rPr b="0" lang="en-US" sz="2000" spc="-1" strike="noStrike">
                <a:latin typeface="Noto Sans CJK JP"/>
              </a:rPr>
              <a:t>다</a:t>
            </a:r>
            <a:r>
              <a:rPr b="0" lang="en-US" sz="2000" spc="-1" strike="noStrike">
                <a:latin typeface="Noto Sans CJK JP"/>
              </a:rPr>
              <a:t>량</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이</a:t>
            </a:r>
            <a:r>
              <a:rPr b="0" lang="en-US" sz="2000" spc="-1" strike="noStrike">
                <a:latin typeface="Noto Sans CJK JP"/>
              </a:rPr>
              <a:t>미</a:t>
            </a:r>
            <a:r>
              <a:rPr b="0" lang="en-US" sz="2000" spc="-1" strike="noStrike">
                <a:latin typeface="Noto Sans CJK JP"/>
              </a:rPr>
              <a:t>지</a:t>
            </a:r>
            <a:r>
              <a:rPr b="0" lang="en-US" sz="2000" spc="-1" strike="noStrike">
                <a:latin typeface="Noto Sans CJK JP"/>
              </a:rPr>
              <a:t> </a:t>
            </a:r>
            <a:r>
              <a:rPr b="0" lang="en-US" sz="2000" spc="-1" strike="noStrike">
                <a:latin typeface="Noto Sans CJK JP"/>
              </a:rPr>
              <a:t>데</a:t>
            </a:r>
            <a:r>
              <a:rPr b="0" lang="en-US" sz="2000" spc="-1" strike="noStrike">
                <a:latin typeface="Noto Sans CJK JP"/>
              </a:rPr>
              <a:t>이</a:t>
            </a:r>
            <a:r>
              <a:rPr b="0" lang="en-US" sz="2000" spc="-1" strike="noStrike">
                <a:latin typeface="Noto Sans CJK JP"/>
              </a:rPr>
              <a:t>터</a:t>
            </a:r>
            <a:r>
              <a:rPr b="0" lang="en-US" sz="2000" spc="-1" strike="noStrike">
                <a:latin typeface="Noto Sans CJK JP"/>
              </a:rPr>
              <a:t>베</a:t>
            </a:r>
            <a:r>
              <a:rPr b="0" lang="en-US" sz="2000" spc="-1" strike="noStrike">
                <a:latin typeface="Noto Sans CJK JP"/>
              </a:rPr>
              <a:t>이</a:t>
            </a:r>
            <a:r>
              <a:rPr b="0" lang="en-US" sz="2000" spc="-1" strike="noStrike">
                <a:latin typeface="Noto Sans CJK JP"/>
              </a:rPr>
              <a:t>스</a:t>
            </a:r>
            <a:r>
              <a:rPr b="0" lang="en-US" sz="2000" spc="-1" strike="noStrike">
                <a:latin typeface="Noto Sans CJK JP"/>
              </a:rPr>
              <a:t>를</a:t>
            </a:r>
            <a:r>
              <a:rPr b="0" lang="en-US" sz="2000" spc="-1" strike="noStrike">
                <a:latin typeface="Noto Sans CJK JP"/>
              </a:rPr>
              <a:t> </a:t>
            </a:r>
            <a:r>
              <a:rPr b="0" lang="en-US" sz="2000" spc="-1" strike="noStrike">
                <a:latin typeface="Noto Sans CJK JP"/>
              </a:rPr>
              <a:t>구</a:t>
            </a:r>
            <a:r>
              <a:rPr b="0" lang="en-US" sz="2000" spc="-1" strike="noStrike">
                <a:latin typeface="Noto Sans CJK JP"/>
              </a:rPr>
              <a:t>축</a:t>
            </a:r>
            <a:r>
              <a:rPr b="0" lang="en-US" sz="2000" spc="-1" strike="noStrike">
                <a:latin typeface="Noto Sans CJK JP"/>
              </a:rPr>
              <a:t>합</a:t>
            </a:r>
            <a:r>
              <a:rPr b="0" lang="en-US" sz="2000" spc="-1" strike="noStrike">
                <a:latin typeface="Noto Sans CJK JP"/>
              </a:rPr>
              <a:t>니</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CV</a:t>
            </a:r>
            <a:r>
              <a:rPr b="0" lang="en-US" sz="2000" spc="-1" strike="noStrike">
                <a:latin typeface="Noto Sans CJK JP"/>
              </a:rPr>
              <a:t>P</a:t>
            </a:r>
            <a:r>
              <a:rPr b="0" lang="en-US" sz="2000" spc="-1" strike="noStrike">
                <a:latin typeface="Noto Sans CJK JP"/>
              </a:rPr>
              <a:t>R</a:t>
            </a:r>
            <a:r>
              <a:rPr b="0" lang="en-US" sz="2000" spc="-1" strike="noStrike">
                <a:latin typeface="Noto Sans CJK JP"/>
              </a:rPr>
              <a:t>이</a:t>
            </a:r>
            <a:r>
              <a:rPr b="0" lang="en-US" sz="2000" spc="-1" strike="noStrike">
                <a:latin typeface="Noto Sans CJK JP"/>
              </a:rPr>
              <a:t>라</a:t>
            </a:r>
            <a:r>
              <a:rPr b="0" lang="en-US" sz="2000" spc="-1" strike="noStrike">
                <a:latin typeface="Noto Sans CJK JP"/>
              </a:rPr>
              <a:t>는</a:t>
            </a:r>
            <a:r>
              <a:rPr b="0" lang="en-US" sz="2000" spc="-1" strike="noStrike">
                <a:latin typeface="Noto Sans CJK JP"/>
              </a:rPr>
              <a:t> </a:t>
            </a:r>
            <a:r>
              <a:rPr b="0" lang="en-US" sz="2000" spc="-1" strike="noStrike">
                <a:latin typeface="Noto Sans CJK JP"/>
              </a:rPr>
              <a:t>학</a:t>
            </a:r>
            <a:r>
              <a:rPr b="0" lang="en-US" sz="2000" spc="-1" strike="noStrike">
                <a:latin typeface="Noto Sans CJK JP"/>
              </a:rPr>
              <a:t>회</a:t>
            </a:r>
            <a:r>
              <a:rPr b="0" lang="en-US" sz="2000" spc="-1" strike="noStrike">
                <a:latin typeface="Noto Sans CJK JP"/>
              </a:rPr>
              <a:t>에</a:t>
            </a:r>
            <a:r>
              <a:rPr b="0" lang="en-US" sz="2000" spc="-1" strike="noStrike">
                <a:latin typeface="Noto Sans CJK JP"/>
              </a:rPr>
              <a:t>서</a:t>
            </a:r>
            <a:r>
              <a:rPr b="0" lang="en-US" sz="2000" spc="-1" strike="noStrike">
                <a:latin typeface="Noto Sans CJK JP"/>
              </a:rPr>
              <a:t>는</a:t>
            </a:r>
            <a:r>
              <a:rPr b="0" lang="en-US" sz="2000" spc="-1" strike="noStrike">
                <a:latin typeface="Noto Sans CJK JP"/>
              </a:rPr>
              <a:t> </a:t>
            </a:r>
            <a:r>
              <a:rPr b="0" lang="en-US" sz="2000" spc="-1" strike="noStrike">
                <a:latin typeface="Noto Sans CJK JP"/>
              </a:rPr>
              <a:t>I</a:t>
            </a:r>
            <a:r>
              <a:rPr b="0" lang="en-US" sz="2000" spc="-1" strike="noStrike">
                <a:latin typeface="Noto Sans CJK JP"/>
              </a:rPr>
              <a:t>m</a:t>
            </a:r>
            <a:r>
              <a:rPr b="0" lang="en-US" sz="2000" spc="-1" strike="noStrike">
                <a:latin typeface="Noto Sans CJK JP"/>
              </a:rPr>
              <a:t>a</a:t>
            </a:r>
            <a:r>
              <a:rPr b="0" lang="en-US" sz="2000" spc="-1" strike="noStrike">
                <a:latin typeface="Noto Sans CJK JP"/>
              </a:rPr>
              <a:t>g</a:t>
            </a:r>
            <a:r>
              <a:rPr b="0" lang="en-US" sz="2000" spc="-1" strike="noStrike">
                <a:latin typeface="Noto Sans CJK JP"/>
              </a:rPr>
              <a:t>e</a:t>
            </a:r>
            <a:r>
              <a:rPr b="0" lang="en-US" sz="2000" spc="-1" strike="noStrike">
                <a:latin typeface="Noto Sans CJK JP"/>
              </a:rPr>
              <a:t>N</a:t>
            </a:r>
            <a:r>
              <a:rPr b="0" lang="en-US" sz="2000" spc="-1" strike="noStrike">
                <a:latin typeface="Noto Sans CJK JP"/>
              </a:rPr>
              <a:t>e</a:t>
            </a:r>
            <a:r>
              <a:rPr b="0" lang="en-US" sz="2000" spc="-1" strike="noStrike">
                <a:latin typeface="Noto Sans CJK JP"/>
              </a:rPr>
              <a:t>t</a:t>
            </a:r>
            <a:r>
              <a:rPr b="0" lang="en-US" sz="2000" spc="-1" strike="noStrike">
                <a:latin typeface="Noto Sans CJK JP"/>
              </a:rPr>
              <a:t>을</a:t>
            </a:r>
            <a:r>
              <a:rPr b="0" lang="en-US" sz="2000" spc="-1" strike="noStrike">
                <a:latin typeface="Noto Sans CJK JP"/>
              </a:rPr>
              <a:t> </a:t>
            </a:r>
            <a:r>
              <a:rPr b="0" lang="en-US" sz="2000" spc="-1" strike="noStrike">
                <a:latin typeface="Noto Sans CJK JP"/>
              </a:rPr>
              <a:t>이</a:t>
            </a:r>
            <a:r>
              <a:rPr b="0" lang="en-US" sz="2000" spc="-1" strike="noStrike">
                <a:latin typeface="Noto Sans CJK JP"/>
              </a:rPr>
              <a:t>용</a:t>
            </a:r>
            <a:r>
              <a:rPr b="0" lang="en-US" sz="2000" spc="-1" strike="noStrike">
                <a:latin typeface="Noto Sans CJK JP"/>
              </a:rPr>
              <a:t>한</a:t>
            </a:r>
            <a:r>
              <a:rPr b="0" lang="en-US" sz="2000" spc="-1" strike="noStrike">
                <a:latin typeface="Noto Sans CJK JP"/>
              </a:rPr>
              <a:t> </a:t>
            </a:r>
            <a:r>
              <a:rPr b="0" lang="en-US" sz="2000" spc="-1" strike="noStrike">
                <a:latin typeface="Noto Sans CJK JP"/>
              </a:rPr>
              <a:t>c</a:t>
            </a:r>
            <a:r>
              <a:rPr b="0" lang="en-US" sz="2000" spc="-1" strike="noStrike">
                <a:latin typeface="Noto Sans CJK JP"/>
              </a:rPr>
              <a:t>o</a:t>
            </a:r>
            <a:r>
              <a:rPr b="0" lang="en-US" sz="2000" spc="-1" strike="noStrike">
                <a:latin typeface="Noto Sans CJK JP"/>
              </a:rPr>
              <a:t>m</a:t>
            </a:r>
            <a:r>
              <a:rPr b="0" lang="en-US" sz="2000" spc="-1" strike="noStrike">
                <a:latin typeface="Noto Sans CJK JP"/>
              </a:rPr>
              <a:t>p</a:t>
            </a:r>
            <a:r>
              <a:rPr b="0" lang="en-US" sz="2000" spc="-1" strike="noStrike">
                <a:latin typeface="Noto Sans CJK JP"/>
              </a:rPr>
              <a:t>u</a:t>
            </a:r>
            <a:r>
              <a:rPr b="0" lang="en-US" sz="2000" spc="-1" strike="noStrike">
                <a:latin typeface="Noto Sans CJK JP"/>
              </a:rPr>
              <a:t>t</a:t>
            </a:r>
            <a:r>
              <a:rPr b="0" lang="en-US" sz="2000" spc="-1" strike="noStrike">
                <a:latin typeface="Noto Sans CJK JP"/>
              </a:rPr>
              <a:t>e</a:t>
            </a:r>
            <a:r>
              <a:rPr b="0" lang="en-US" sz="2000" spc="-1" strike="noStrike">
                <a:latin typeface="Noto Sans CJK JP"/>
              </a:rPr>
              <a:t>r </a:t>
            </a:r>
            <a:r>
              <a:rPr b="0" lang="en-US" sz="2000" spc="-1" strike="noStrike">
                <a:latin typeface="Noto Sans CJK JP"/>
              </a:rPr>
              <a:t>v</a:t>
            </a:r>
            <a:r>
              <a:rPr b="0" lang="en-US" sz="2000" spc="-1" strike="noStrike">
                <a:latin typeface="Noto Sans CJK JP"/>
              </a:rPr>
              <a:t>i</a:t>
            </a:r>
            <a:r>
              <a:rPr b="0" lang="en-US" sz="2000" spc="-1" strike="noStrike">
                <a:latin typeface="Noto Sans CJK JP"/>
              </a:rPr>
              <a:t>s</a:t>
            </a:r>
            <a:r>
              <a:rPr b="0" lang="en-US" sz="2000" spc="-1" strike="noStrike">
                <a:latin typeface="Noto Sans CJK JP"/>
              </a:rPr>
              <a:t>i</a:t>
            </a:r>
            <a:r>
              <a:rPr b="0" lang="en-US" sz="2000" spc="-1" strike="noStrike">
                <a:latin typeface="Noto Sans CJK JP"/>
              </a:rPr>
              <a:t>o</a:t>
            </a:r>
            <a:r>
              <a:rPr b="0" lang="en-US" sz="2000" spc="-1" strike="noStrike">
                <a:latin typeface="Noto Sans CJK JP"/>
              </a:rPr>
              <a:t>n</a:t>
            </a:r>
            <a:r>
              <a:rPr b="0" lang="en-US" sz="2000" spc="-1" strike="noStrike">
                <a:latin typeface="Noto Sans CJK JP"/>
              </a:rPr>
              <a:t>분</a:t>
            </a:r>
            <a:r>
              <a:rPr b="0" lang="en-US" sz="2000" spc="-1" strike="noStrike">
                <a:latin typeface="Noto Sans CJK JP"/>
              </a:rPr>
              <a:t>야</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a</a:t>
            </a:r>
            <a:r>
              <a:rPr b="0" lang="en-US" sz="2000" spc="-1" strike="noStrike">
                <a:latin typeface="Noto Sans CJK JP"/>
              </a:rPr>
              <a:t>n</a:t>
            </a:r>
            <a:r>
              <a:rPr b="0" lang="en-US" sz="2000" spc="-1" strike="noStrike">
                <a:latin typeface="Noto Sans CJK JP"/>
              </a:rPr>
              <a:t>n</a:t>
            </a:r>
            <a:r>
              <a:rPr b="0" lang="en-US" sz="2000" spc="-1" strike="noStrike">
                <a:latin typeface="Noto Sans CJK JP"/>
              </a:rPr>
              <a:t>u</a:t>
            </a:r>
            <a:r>
              <a:rPr b="0" lang="en-US" sz="2000" spc="-1" strike="noStrike">
                <a:latin typeface="Noto Sans CJK JP"/>
              </a:rPr>
              <a:t>a</a:t>
            </a:r>
            <a:r>
              <a:rPr b="0" lang="en-US" sz="2000" spc="-1" strike="noStrike">
                <a:latin typeface="Noto Sans CJK JP"/>
              </a:rPr>
              <a:t>l </a:t>
            </a:r>
            <a:r>
              <a:rPr b="0" lang="en-US" sz="2000" spc="-1" strike="noStrike">
                <a:latin typeface="Noto Sans CJK JP"/>
              </a:rPr>
              <a:t>c</a:t>
            </a:r>
            <a:r>
              <a:rPr b="0" lang="en-US" sz="2000" spc="-1" strike="noStrike">
                <a:latin typeface="Noto Sans CJK JP"/>
              </a:rPr>
              <a:t>o</a:t>
            </a:r>
            <a:r>
              <a:rPr b="0" lang="en-US" sz="2000" spc="-1" strike="noStrike">
                <a:latin typeface="Noto Sans CJK JP"/>
              </a:rPr>
              <a:t>n</a:t>
            </a:r>
            <a:r>
              <a:rPr b="0" lang="en-US" sz="2000" spc="-1" strike="noStrike">
                <a:latin typeface="Noto Sans CJK JP"/>
              </a:rPr>
              <a:t>t</a:t>
            </a:r>
            <a:r>
              <a:rPr b="0" lang="en-US" sz="2000" spc="-1" strike="noStrike">
                <a:latin typeface="Noto Sans CJK JP"/>
              </a:rPr>
              <a:t>e</a:t>
            </a:r>
            <a:r>
              <a:rPr b="0" lang="en-US" sz="2000" spc="-1" strike="noStrike">
                <a:latin typeface="Noto Sans CJK JP"/>
              </a:rPr>
              <a:t>s</a:t>
            </a:r>
            <a:r>
              <a:rPr b="0" lang="en-US" sz="2000" spc="-1" strike="noStrike">
                <a:latin typeface="Noto Sans CJK JP"/>
              </a:rPr>
              <a:t>t</a:t>
            </a:r>
            <a:r>
              <a:rPr b="0" lang="en-US" sz="2000" spc="-1" strike="noStrike">
                <a:latin typeface="Noto Sans CJK JP"/>
              </a:rPr>
              <a:t>를</a:t>
            </a:r>
            <a:r>
              <a:rPr b="0" lang="en-US" sz="2000" spc="-1" strike="noStrike">
                <a:latin typeface="Noto Sans CJK JP"/>
              </a:rPr>
              <a:t> </a:t>
            </a:r>
            <a:r>
              <a:rPr b="0" lang="en-US" sz="2000" spc="-1" strike="noStrike">
                <a:latin typeface="Noto Sans CJK JP"/>
              </a:rPr>
              <a:t>시</a:t>
            </a:r>
            <a:r>
              <a:rPr b="0" lang="en-US" sz="2000" spc="-1" strike="noStrike">
                <a:latin typeface="Noto Sans CJK JP"/>
              </a:rPr>
              <a:t>행</a:t>
            </a:r>
            <a:r>
              <a:rPr b="0" lang="en-US" sz="2000" spc="-1" strike="noStrike">
                <a:latin typeface="Noto Sans CJK JP"/>
              </a:rPr>
              <a:t>하</a:t>
            </a:r>
            <a:r>
              <a:rPr b="0" lang="en-US" sz="2000" spc="-1" strike="noStrike">
                <a:latin typeface="Noto Sans CJK JP"/>
              </a:rPr>
              <a:t>구</a:t>
            </a:r>
            <a:r>
              <a:rPr b="0" lang="en-US" sz="2000" spc="-1" strike="noStrike">
                <a:latin typeface="Noto Sans CJK JP"/>
              </a:rPr>
              <a:t>요</a:t>
            </a:r>
            <a:r>
              <a:rPr b="0" lang="en-US" sz="2000" spc="-1" strike="noStrike">
                <a:latin typeface="Noto Sans CJK JP"/>
              </a:rPr>
              <a:t>. </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데</a:t>
            </a:r>
            <a:r>
              <a:rPr b="0" lang="en-US" sz="2000" spc="-1" strike="noStrike">
                <a:latin typeface="Noto Sans CJK JP"/>
              </a:rPr>
              <a:t>이</a:t>
            </a:r>
            <a:r>
              <a:rPr b="0" lang="en-US" sz="2000" spc="-1" strike="noStrike">
                <a:latin typeface="Noto Sans CJK JP"/>
              </a:rPr>
              <a:t>터</a:t>
            </a:r>
            <a:r>
              <a:rPr b="0" lang="en-US" sz="2000" spc="-1" strike="noStrike">
                <a:latin typeface="Noto Sans CJK JP"/>
              </a:rPr>
              <a:t>가</a:t>
            </a:r>
            <a:r>
              <a:rPr b="0" lang="en-US" sz="2000" spc="-1" strike="noStrike">
                <a:latin typeface="Noto Sans CJK JP"/>
              </a:rPr>
              <a:t> </a:t>
            </a:r>
            <a:r>
              <a:rPr b="0" lang="en-US" sz="2000" spc="-1" strike="noStrike">
                <a:latin typeface="Noto Sans CJK JP"/>
              </a:rPr>
              <a:t>많</a:t>
            </a:r>
            <a:r>
              <a:rPr b="0" lang="en-US" sz="2000" spc="-1" strike="noStrike">
                <a:latin typeface="Noto Sans CJK JP"/>
              </a:rPr>
              <a:t>아</a:t>
            </a:r>
            <a:r>
              <a:rPr b="0" lang="en-US" sz="2000" spc="-1" strike="noStrike">
                <a:latin typeface="Noto Sans CJK JP"/>
              </a:rPr>
              <a:t>야</a:t>
            </a:r>
            <a:r>
              <a:rPr b="0" lang="en-US" sz="2000" spc="-1" strike="noStrike">
                <a:latin typeface="Noto Sans CJK JP"/>
              </a:rPr>
              <a:t> </a:t>
            </a:r>
            <a:r>
              <a:rPr b="0" lang="en-US" sz="2000" spc="-1" strike="noStrike">
                <a:latin typeface="Noto Sans CJK JP"/>
              </a:rPr>
              <a:t>하</a:t>
            </a:r>
            <a:r>
              <a:rPr b="0" lang="en-US" sz="2000" spc="-1" strike="noStrike">
                <a:latin typeface="Noto Sans CJK JP"/>
              </a:rPr>
              <a:t>는</a:t>
            </a:r>
            <a:r>
              <a:rPr b="0" lang="en-US" sz="2000" spc="-1" strike="noStrike">
                <a:latin typeface="Noto Sans CJK JP"/>
              </a:rPr>
              <a:t>데</a:t>
            </a:r>
            <a:r>
              <a:rPr b="0" lang="en-US" sz="2000" spc="-1" strike="noStrike">
                <a:latin typeface="Noto Sans CJK JP"/>
              </a:rPr>
              <a:t>, </a:t>
            </a:r>
            <a:r>
              <a:rPr b="0" lang="en-US" sz="2000" spc="-1" strike="noStrike">
                <a:latin typeface="Noto Sans CJK JP"/>
              </a:rPr>
              <a:t>이</a:t>
            </a:r>
            <a:r>
              <a:rPr b="0" lang="en-US" sz="2000" spc="-1" strike="noStrike">
                <a:latin typeface="Noto Sans CJK JP"/>
              </a:rPr>
              <a:t>미</a:t>
            </a:r>
            <a:r>
              <a:rPr b="0" lang="en-US" sz="2000" spc="-1" strike="noStrike">
                <a:latin typeface="Noto Sans CJK JP"/>
              </a:rPr>
              <a:t>지</a:t>
            </a:r>
            <a:r>
              <a:rPr b="0" lang="en-US" sz="2000" spc="-1" strike="noStrike">
                <a:latin typeface="Noto Sans CJK JP"/>
              </a:rPr>
              <a:t> </a:t>
            </a:r>
            <a:r>
              <a:rPr b="0" lang="en-US" sz="2000" spc="-1" strike="noStrike">
                <a:latin typeface="Noto Sans CJK JP"/>
              </a:rPr>
              <a:t>나</a:t>
            </a:r>
            <a:r>
              <a:rPr b="0" lang="en-US" sz="2000" spc="-1" strike="noStrike">
                <a:latin typeface="Noto Sans CJK JP"/>
              </a:rPr>
              <a:t>중</a:t>
            </a:r>
            <a:r>
              <a:rPr b="0" lang="en-US" sz="2000" spc="-1" strike="noStrike">
                <a:latin typeface="Noto Sans CJK JP"/>
              </a:rPr>
              <a:t>에</a:t>
            </a:r>
            <a:r>
              <a:rPr b="0" lang="en-US" sz="2000" spc="-1" strike="noStrike">
                <a:latin typeface="Noto Sans CJK JP"/>
              </a:rPr>
              <a:t> </a:t>
            </a:r>
            <a:r>
              <a:rPr b="0" lang="en-US" sz="2000" spc="-1" strike="noStrike">
                <a:latin typeface="Noto Sans CJK JP"/>
              </a:rPr>
              <a:t>기</a:t>
            </a:r>
            <a:r>
              <a:rPr b="0" lang="en-US" sz="2000" spc="-1" strike="noStrike">
                <a:latin typeface="Noto Sans CJK JP"/>
              </a:rPr>
              <a:t>여</a:t>
            </a:r>
            <a:r>
              <a:rPr b="0" lang="en-US" sz="2000" spc="-1" strike="noStrike">
                <a:latin typeface="Noto Sans CJK JP"/>
              </a:rPr>
              <a:t>한</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p:txBody>
      </p:sp>
      <p:sp>
        <p:nvSpPr>
          <p:cNvPr id="781"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63BD09BB-6DCD-4063-9322-EC6304DD7639}"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sldImg"/>
          </p:nvPr>
        </p:nvSpPr>
        <p:spPr>
          <a:xfrm>
            <a:off x="1143000" y="685800"/>
            <a:ext cx="4570560" cy="3427560"/>
          </a:xfrm>
          <a:prstGeom prst="rect">
            <a:avLst/>
          </a:prstGeom>
        </p:spPr>
      </p:sp>
      <p:sp>
        <p:nvSpPr>
          <p:cNvPr id="783"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미</a:t>
            </a:r>
            <a:r>
              <a:rPr b="0" lang="en-US" sz="2000" spc="-1" strike="noStrike">
                <a:latin typeface="Noto Sans CJK JP"/>
              </a:rPr>
              <a:t>국</a:t>
            </a:r>
            <a:r>
              <a:rPr b="0" lang="en-US" sz="2000" spc="-1" strike="noStrike">
                <a:latin typeface="Noto Sans CJK JP"/>
              </a:rPr>
              <a:t> </a:t>
            </a:r>
            <a:r>
              <a:rPr b="0" lang="en-US" sz="2000" spc="-1" strike="noStrike">
                <a:latin typeface="Noto Sans CJK JP"/>
              </a:rPr>
              <a:t>주</a:t>
            </a:r>
            <a:r>
              <a:rPr b="0" lang="en-US" sz="2000" spc="-1" strike="noStrike">
                <a:latin typeface="Noto Sans CJK JP"/>
              </a:rPr>
              <a:t>요</a:t>
            </a:r>
            <a:r>
              <a:rPr b="0" lang="en-US" sz="2000" spc="-1" strike="noStrike">
                <a:latin typeface="Noto Sans CJK JP"/>
              </a:rPr>
              <a:t> </a:t>
            </a:r>
            <a:r>
              <a:rPr b="0" lang="en-US" sz="2000" spc="-1" strike="noStrike">
                <a:latin typeface="Noto Sans CJK JP"/>
              </a:rPr>
              <a:t>병</a:t>
            </a:r>
            <a:r>
              <a:rPr b="0" lang="en-US" sz="2000" spc="-1" strike="noStrike">
                <a:latin typeface="Noto Sans CJK JP"/>
              </a:rPr>
              <a:t>원</a:t>
            </a:r>
            <a:r>
              <a:rPr b="0" lang="en-US" sz="2000" spc="-1" strike="noStrike">
                <a:latin typeface="Noto Sans CJK JP"/>
              </a:rPr>
              <a:t>에</a:t>
            </a:r>
            <a:r>
              <a:rPr b="0" lang="en-US" sz="2000" spc="-1" strike="noStrike">
                <a:latin typeface="Noto Sans CJK JP"/>
              </a:rPr>
              <a:t>서</a:t>
            </a:r>
            <a:r>
              <a:rPr b="0" lang="en-US" sz="2000" spc="-1" strike="noStrike">
                <a:latin typeface="Noto Sans CJK JP"/>
              </a:rPr>
              <a:t> </a:t>
            </a:r>
            <a:r>
              <a:rPr b="0" lang="en-US" sz="2000" spc="-1" strike="noStrike">
                <a:latin typeface="Noto Sans CJK JP"/>
              </a:rPr>
              <a:t>암</a:t>
            </a:r>
            <a:r>
              <a:rPr b="0" lang="en-US" sz="2000" spc="-1" strike="noStrike">
                <a:latin typeface="Noto Sans CJK JP"/>
              </a:rPr>
              <a:t>진</a:t>
            </a:r>
            <a:r>
              <a:rPr b="0" lang="en-US" sz="2000" spc="-1" strike="noStrike">
                <a:latin typeface="Noto Sans CJK JP"/>
              </a:rPr>
              <a:t>단</a:t>
            </a:r>
            <a:r>
              <a:rPr b="0" lang="en-US" sz="2000" spc="-1" strike="noStrike">
                <a:latin typeface="Noto Sans CJK JP"/>
              </a:rPr>
              <a:t> </a:t>
            </a:r>
            <a:r>
              <a:rPr b="0" lang="en-US" sz="2000" spc="-1" strike="noStrike">
                <a:latin typeface="Noto Sans CJK JP"/>
              </a:rPr>
              <a:t>및</a:t>
            </a:r>
            <a:r>
              <a:rPr b="0" lang="en-US" sz="2000" spc="-1" strike="noStrike">
                <a:latin typeface="Noto Sans CJK JP"/>
              </a:rPr>
              <a:t> </a:t>
            </a:r>
            <a:r>
              <a:rPr b="0" lang="en-US" sz="2000" spc="-1" strike="noStrike">
                <a:latin typeface="Noto Sans CJK JP"/>
              </a:rPr>
              <a:t>치</a:t>
            </a:r>
            <a:r>
              <a:rPr b="0" lang="en-US" sz="2000" spc="-1" strike="noStrike">
                <a:latin typeface="Noto Sans CJK JP"/>
              </a:rPr>
              <a:t>료</a:t>
            </a:r>
            <a:r>
              <a:rPr b="0" lang="en-US" sz="2000" spc="-1" strike="noStrike">
                <a:latin typeface="Noto Sans CJK JP"/>
              </a:rPr>
              <a:t>법</a:t>
            </a:r>
            <a:r>
              <a:rPr b="0" lang="en-US" sz="2000" spc="-1" strike="noStrike">
                <a:latin typeface="Noto Sans CJK JP"/>
              </a:rPr>
              <a:t> </a:t>
            </a:r>
            <a:r>
              <a:rPr b="0" lang="en-US" sz="2000" spc="-1" strike="noStrike">
                <a:latin typeface="Noto Sans CJK JP"/>
              </a:rPr>
              <a:t>조</a:t>
            </a:r>
            <a:r>
              <a:rPr b="0" lang="en-US" sz="2000" spc="-1" strike="noStrike">
                <a:latin typeface="Noto Sans CJK JP"/>
              </a:rPr>
              <a:t>언</a:t>
            </a:r>
            <a:r>
              <a:rPr b="0" lang="en-US" sz="2000" spc="-1" strike="noStrike">
                <a:latin typeface="Noto Sans CJK JP"/>
              </a:rPr>
              <a:t> </a:t>
            </a:r>
            <a:r>
              <a:rPr b="0" lang="en-US" sz="2000" spc="-1" strike="noStrike">
                <a:latin typeface="Noto Sans CJK JP"/>
              </a:rPr>
              <a:t>(</a:t>
            </a:r>
            <a:r>
              <a:rPr b="0" lang="en-US" sz="2000" spc="-1" strike="noStrike">
                <a:latin typeface="Noto Sans CJK JP"/>
              </a:rPr>
              <a:t>2</a:t>
            </a:r>
            <a:r>
              <a:rPr b="0" lang="en-US" sz="2000" spc="-1" strike="noStrike">
                <a:latin typeface="Noto Sans CJK JP"/>
              </a:rPr>
              <a:t>0</a:t>
            </a:r>
            <a:r>
              <a:rPr b="0" lang="en-US" sz="2000" spc="-1" strike="noStrike">
                <a:latin typeface="Noto Sans CJK JP"/>
              </a:rPr>
              <a:t>1</a:t>
            </a:r>
            <a:r>
              <a:rPr b="0" lang="en-US" sz="2000" spc="-1" strike="noStrike">
                <a:latin typeface="Noto Sans CJK JP"/>
              </a:rPr>
              <a:t>3</a:t>
            </a:r>
            <a:r>
              <a:rPr b="0" lang="en-US" sz="2000" spc="-1" strike="noStrike">
                <a:latin typeface="Noto Sans CJK JP"/>
              </a:rPr>
              <a:t>)</a:t>
            </a:r>
            <a:endParaRPr b="0" lang="en-US" sz="2000" spc="-1" strike="noStrike">
              <a:latin typeface="Noto Sans CJK JP"/>
            </a:endParaRPr>
          </a:p>
          <a:p>
            <a:pPr marL="216000" indent="-214920">
              <a:lnSpc>
                <a:spcPct val="100000"/>
              </a:lnSpc>
              <a:buClr>
                <a:srgbClr val="000000"/>
              </a:buClr>
              <a:buFont typeface="StarSymbol"/>
              <a:buChar char="-"/>
            </a:pPr>
            <a:r>
              <a:rPr b="0" lang="en-US" sz="2000" spc="-1" strike="noStrike">
                <a:latin typeface="Noto Sans CJK JP"/>
              </a:rPr>
              <a:t>진</a:t>
            </a:r>
            <a:r>
              <a:rPr b="0" lang="en-US" sz="2000" spc="-1" strike="noStrike">
                <a:latin typeface="Noto Sans CJK JP"/>
              </a:rPr>
              <a:t>단</a:t>
            </a:r>
            <a:r>
              <a:rPr b="0" lang="en-US" sz="2000" spc="-1" strike="noStrike">
                <a:latin typeface="Noto Sans CJK JP"/>
              </a:rPr>
              <a:t>서</a:t>
            </a:r>
            <a:r>
              <a:rPr b="0" lang="en-US" sz="2000" spc="-1" strike="noStrike">
                <a:latin typeface="Noto Sans CJK JP"/>
              </a:rPr>
              <a:t> </a:t>
            </a:r>
            <a:r>
              <a:rPr b="0" lang="en-US" sz="2000" spc="-1" strike="noStrike">
                <a:latin typeface="Noto Sans CJK JP"/>
              </a:rPr>
              <a:t>6</a:t>
            </a:r>
            <a:r>
              <a:rPr b="0" lang="en-US" sz="2000" spc="-1" strike="noStrike">
                <a:latin typeface="Noto Sans CJK JP"/>
              </a:rPr>
              <a:t>0</a:t>
            </a:r>
            <a:r>
              <a:rPr b="0" lang="en-US" sz="2000" spc="-1" strike="noStrike">
                <a:latin typeface="Noto Sans CJK JP"/>
              </a:rPr>
              <a:t>만</a:t>
            </a:r>
            <a:r>
              <a:rPr b="0" lang="en-US" sz="2000" spc="-1" strike="noStrike">
                <a:latin typeface="Noto Sans CJK JP"/>
              </a:rPr>
              <a:t>건</a:t>
            </a:r>
            <a:r>
              <a:rPr b="0" lang="en-US" sz="2000" spc="-1" strike="noStrike">
                <a:latin typeface="Noto Sans CJK JP"/>
              </a:rPr>
              <a:t>, </a:t>
            </a:r>
            <a:r>
              <a:rPr b="0" lang="en-US" sz="2000" spc="-1" strike="noStrike">
                <a:latin typeface="Noto Sans CJK JP"/>
              </a:rPr>
              <a:t>전</a:t>
            </a:r>
            <a:r>
              <a:rPr b="0" lang="en-US" sz="2000" spc="-1" strike="noStrike">
                <a:latin typeface="Noto Sans CJK JP"/>
              </a:rPr>
              <a:t>문</a:t>
            </a:r>
            <a:r>
              <a:rPr b="0" lang="en-US" sz="2000" spc="-1" strike="noStrike">
                <a:latin typeface="Noto Sans CJK JP"/>
              </a:rPr>
              <a:t>서</a:t>
            </a:r>
            <a:r>
              <a:rPr b="0" lang="en-US" sz="2000" spc="-1" strike="noStrike">
                <a:latin typeface="Noto Sans CJK JP"/>
              </a:rPr>
              <a:t>적</a:t>
            </a:r>
            <a:r>
              <a:rPr b="0" lang="en-US" sz="2000" spc="-1" strike="noStrike">
                <a:latin typeface="Noto Sans CJK JP"/>
              </a:rPr>
              <a:t>  </a:t>
            </a:r>
            <a:r>
              <a:rPr b="0" lang="en-US" sz="2000" spc="-1" strike="noStrike">
                <a:latin typeface="Noto Sans CJK JP"/>
              </a:rPr>
              <a:t>2</a:t>
            </a:r>
            <a:r>
              <a:rPr b="0" lang="en-US" sz="2000" spc="-1" strike="noStrike">
                <a:latin typeface="Noto Sans CJK JP"/>
              </a:rPr>
              <a:t>0</a:t>
            </a:r>
            <a:r>
              <a:rPr b="0" lang="en-US" sz="2000" spc="-1" strike="noStrike">
                <a:latin typeface="Noto Sans CJK JP"/>
              </a:rPr>
              <a:t>0</a:t>
            </a:r>
            <a:r>
              <a:rPr b="0" lang="en-US" sz="2000" spc="-1" strike="noStrike">
                <a:latin typeface="Noto Sans CJK JP"/>
              </a:rPr>
              <a:t>만</a:t>
            </a:r>
            <a:r>
              <a:rPr b="0" lang="en-US" sz="2000" spc="-1" strike="noStrike">
                <a:latin typeface="Noto Sans CJK JP"/>
              </a:rPr>
              <a:t>쪽</a:t>
            </a:r>
            <a:r>
              <a:rPr b="0" lang="en-US" sz="2000" spc="-1" strike="noStrike">
                <a:latin typeface="Noto Sans CJK JP"/>
              </a:rPr>
              <a:t>, </a:t>
            </a:r>
            <a:r>
              <a:rPr b="0" lang="en-US" sz="2000" spc="-1" strike="noStrike">
                <a:latin typeface="Noto Sans CJK JP"/>
              </a:rPr>
              <a:t>환</a:t>
            </a:r>
            <a:r>
              <a:rPr b="0" lang="en-US" sz="2000" spc="-1" strike="noStrike">
                <a:latin typeface="Noto Sans CJK JP"/>
              </a:rPr>
              <a:t>자</a:t>
            </a:r>
            <a:r>
              <a:rPr b="0" lang="en-US" sz="2000" spc="-1" strike="noStrike">
                <a:latin typeface="Noto Sans CJK JP"/>
              </a:rPr>
              <a:t>기</a:t>
            </a:r>
            <a:r>
              <a:rPr b="0" lang="en-US" sz="2000" spc="-1" strike="noStrike">
                <a:latin typeface="Noto Sans CJK JP"/>
              </a:rPr>
              <a:t>록</a:t>
            </a:r>
            <a:r>
              <a:rPr b="0" lang="en-US" sz="2000" spc="-1" strike="noStrike">
                <a:latin typeface="Noto Sans CJK JP"/>
              </a:rPr>
              <a:t> </a:t>
            </a:r>
            <a:r>
              <a:rPr b="0" lang="en-US" sz="2000" spc="-1" strike="noStrike">
                <a:latin typeface="Noto Sans CJK JP"/>
              </a:rPr>
              <a:t>1</a:t>
            </a:r>
            <a:r>
              <a:rPr b="0" lang="en-US" sz="2000" spc="-1" strike="noStrike">
                <a:latin typeface="Noto Sans CJK JP"/>
              </a:rPr>
              <a:t>5</a:t>
            </a:r>
            <a:r>
              <a:rPr b="0" lang="en-US" sz="2000" spc="-1" strike="noStrike">
                <a:latin typeface="Noto Sans CJK JP"/>
              </a:rPr>
              <a:t>0</a:t>
            </a:r>
            <a:r>
              <a:rPr b="0" lang="en-US" sz="2000" spc="-1" strike="noStrike">
                <a:latin typeface="Noto Sans CJK JP"/>
              </a:rPr>
              <a:t>만</a:t>
            </a:r>
            <a:r>
              <a:rPr b="0" lang="en-US" sz="2000" spc="-1" strike="noStrike">
                <a:latin typeface="Noto Sans CJK JP"/>
              </a:rPr>
              <a:t>명</a:t>
            </a:r>
            <a:r>
              <a:rPr b="0" lang="en-US" sz="2000" spc="-1" strike="noStrike">
                <a:latin typeface="Noto Sans CJK JP"/>
              </a:rPr>
              <a:t>분</a:t>
            </a:r>
            <a:r>
              <a:rPr b="0" lang="en-US" sz="2000" spc="-1" strike="noStrike">
                <a:latin typeface="Noto Sans CJK JP"/>
              </a:rPr>
              <a:t> </a:t>
            </a:r>
            <a:r>
              <a:rPr b="0" lang="en-US" sz="2000" spc="-1" strike="noStrike">
                <a:latin typeface="Noto Sans CJK JP"/>
              </a:rPr>
              <a:t>학</a:t>
            </a:r>
            <a:r>
              <a:rPr b="0" lang="en-US" sz="2000" spc="-1" strike="noStrike">
                <a:latin typeface="Noto Sans CJK JP"/>
              </a:rPr>
              <a:t>습</a:t>
            </a:r>
            <a:endParaRPr b="0" lang="en-US" sz="2000" spc="-1" strike="noStrike">
              <a:latin typeface="Noto Sans CJK JP"/>
            </a:endParaRPr>
          </a:p>
          <a:p>
            <a:pPr marL="216000" indent="-214920">
              <a:lnSpc>
                <a:spcPct val="100000"/>
              </a:lnSpc>
              <a:buClr>
                <a:srgbClr val="000000"/>
              </a:buClr>
              <a:buFont typeface="StarSymbol"/>
              <a:buChar char="-"/>
            </a:pPr>
            <a:r>
              <a:rPr b="0" lang="en-US" sz="2000" spc="-1" strike="noStrike">
                <a:latin typeface="Noto Sans CJK JP"/>
              </a:rPr>
              <a:t>폐</a:t>
            </a:r>
            <a:r>
              <a:rPr b="0" lang="en-US" sz="2000" spc="-1" strike="noStrike">
                <a:latin typeface="Noto Sans CJK JP"/>
              </a:rPr>
              <a:t>암</a:t>
            </a:r>
            <a:r>
              <a:rPr b="0" lang="en-US" sz="2000" spc="-1" strike="noStrike">
                <a:latin typeface="Noto Sans CJK JP"/>
              </a:rPr>
              <a:t> </a:t>
            </a:r>
            <a:r>
              <a:rPr b="0" lang="en-US" sz="2000" spc="-1" strike="noStrike">
                <a:latin typeface="Noto Sans CJK JP"/>
              </a:rPr>
              <a:t>진</a:t>
            </a:r>
            <a:r>
              <a:rPr b="0" lang="en-US" sz="2000" spc="-1" strike="noStrike">
                <a:latin typeface="Noto Sans CJK JP"/>
              </a:rPr>
              <a:t>단</a:t>
            </a:r>
            <a:r>
              <a:rPr b="0" lang="en-US" sz="2000" spc="-1" strike="noStrike">
                <a:latin typeface="Noto Sans CJK JP"/>
              </a:rPr>
              <a:t> </a:t>
            </a:r>
            <a:r>
              <a:rPr b="0" lang="en-US" sz="2000" spc="-1" strike="noStrike">
                <a:latin typeface="Noto Sans CJK JP"/>
              </a:rPr>
              <a:t>정</a:t>
            </a:r>
            <a:r>
              <a:rPr b="0" lang="en-US" sz="2000" spc="-1" strike="noStrike">
                <a:latin typeface="Noto Sans CJK JP"/>
              </a:rPr>
              <a:t>확</a:t>
            </a:r>
            <a:r>
              <a:rPr b="0" lang="en-US" sz="2000" spc="-1" strike="noStrike">
                <a:latin typeface="Noto Sans CJK JP"/>
              </a:rPr>
              <a:t>도</a:t>
            </a:r>
            <a:r>
              <a:rPr b="0" lang="en-US" sz="2000" spc="-1" strike="noStrike">
                <a:latin typeface="Noto Sans CJK JP"/>
              </a:rPr>
              <a:t> </a:t>
            </a:r>
            <a:r>
              <a:rPr b="0" lang="en-US" sz="2000" spc="-1" strike="noStrike">
                <a:latin typeface="Noto Sans CJK JP"/>
              </a:rPr>
              <a:t>W</a:t>
            </a:r>
            <a:r>
              <a:rPr b="0" lang="en-US" sz="2000" spc="-1" strike="noStrike">
                <a:latin typeface="Noto Sans CJK JP"/>
              </a:rPr>
              <a:t>a</a:t>
            </a:r>
            <a:r>
              <a:rPr b="0" lang="en-US" sz="2000" spc="-1" strike="noStrike">
                <a:latin typeface="Noto Sans CJK JP"/>
              </a:rPr>
              <a:t>t</a:t>
            </a:r>
            <a:r>
              <a:rPr b="0" lang="en-US" sz="2000" spc="-1" strike="noStrike">
                <a:latin typeface="Noto Sans CJK JP"/>
              </a:rPr>
              <a:t>s</a:t>
            </a:r>
            <a:r>
              <a:rPr b="0" lang="en-US" sz="2000" spc="-1" strike="noStrike">
                <a:latin typeface="Noto Sans CJK JP"/>
              </a:rPr>
              <a:t>o</a:t>
            </a:r>
            <a:r>
              <a:rPr b="0" lang="en-US" sz="2000" spc="-1" strike="noStrike">
                <a:latin typeface="Noto Sans CJK JP"/>
              </a:rPr>
              <a:t>n</a:t>
            </a:r>
            <a:r>
              <a:rPr b="0" lang="en-US" sz="2000" spc="-1" strike="noStrike">
                <a:latin typeface="Noto Sans CJK JP"/>
              </a:rPr>
              <a:t> </a:t>
            </a:r>
            <a:r>
              <a:rPr b="0" lang="en-US" sz="2000" spc="-1" strike="noStrike">
                <a:latin typeface="Noto Sans CJK JP"/>
              </a:rPr>
              <a:t>9</a:t>
            </a:r>
            <a:r>
              <a:rPr b="0" lang="en-US" sz="2000" spc="-1" strike="noStrike">
                <a:latin typeface="Noto Sans CJK JP"/>
              </a:rPr>
              <a:t>0</a:t>
            </a:r>
            <a:r>
              <a:rPr b="0" lang="en-US" sz="2000" spc="-1" strike="noStrike">
                <a:latin typeface="Noto Sans CJK JP"/>
              </a:rPr>
              <a:t>%</a:t>
            </a:r>
            <a:r>
              <a:rPr b="0" lang="en-US" sz="2000" spc="-1" strike="noStrike">
                <a:latin typeface="Noto Sans CJK JP"/>
              </a:rPr>
              <a:t>, </a:t>
            </a:r>
            <a:r>
              <a:rPr b="0" lang="en-US" sz="2000" spc="-1" strike="noStrike">
                <a:latin typeface="Noto Sans CJK JP"/>
              </a:rPr>
              <a:t>의</a:t>
            </a:r>
            <a:r>
              <a:rPr b="0" lang="en-US" sz="2000" spc="-1" strike="noStrike">
                <a:latin typeface="Noto Sans CJK JP"/>
              </a:rPr>
              <a:t>사</a:t>
            </a:r>
            <a:r>
              <a:rPr b="0" lang="en-US" sz="2000" spc="-1" strike="noStrike">
                <a:latin typeface="Noto Sans CJK JP"/>
              </a:rPr>
              <a:t> </a:t>
            </a:r>
            <a:r>
              <a:rPr b="0" lang="en-US" sz="2000" spc="-1" strike="noStrike">
                <a:latin typeface="Noto Sans CJK JP"/>
              </a:rPr>
              <a:t>5</a:t>
            </a:r>
            <a:r>
              <a:rPr b="0" lang="en-US" sz="2000" spc="-1" strike="noStrike">
                <a:latin typeface="Noto Sans CJK JP"/>
              </a:rPr>
              <a:t>0</a:t>
            </a:r>
            <a:r>
              <a:rPr b="0" lang="en-US" sz="2000" spc="-1" strike="noStrike">
                <a:latin typeface="Noto Sans CJK JP"/>
              </a:rPr>
              <a:t>%</a:t>
            </a:r>
            <a:endParaRPr b="0" lang="en-US" sz="2000" spc="-1" strike="noStrike">
              <a:latin typeface="Noto Sans CJK JP"/>
            </a:endParaRPr>
          </a:p>
          <a:p>
            <a:pPr marL="216000" indent="-214920">
              <a:lnSpc>
                <a:spcPct val="100000"/>
              </a:lnSpc>
              <a:buClr>
                <a:srgbClr val="000000"/>
              </a:buClr>
              <a:buFont typeface="StarSymbol"/>
              <a:buChar char="-"/>
            </a:pPr>
            <a:r>
              <a:rPr b="0" lang="en-US" sz="2000" spc="-1" strike="noStrike">
                <a:latin typeface="Noto Sans CJK JP"/>
              </a:rPr>
              <a:t>대</a:t>
            </a:r>
            <a:r>
              <a:rPr b="0" lang="en-US" sz="2000" spc="-1" strike="noStrike">
                <a:latin typeface="Noto Sans CJK JP"/>
              </a:rPr>
              <a:t>장</a:t>
            </a:r>
            <a:r>
              <a:rPr b="0" lang="en-US" sz="2000" spc="-1" strike="noStrike">
                <a:latin typeface="Noto Sans CJK JP"/>
              </a:rPr>
              <a:t>암</a:t>
            </a:r>
            <a:r>
              <a:rPr b="0" lang="en-US" sz="2000" spc="-1" strike="noStrike">
                <a:latin typeface="Noto Sans CJK JP"/>
              </a:rPr>
              <a:t> </a:t>
            </a:r>
            <a:r>
              <a:rPr b="0" lang="en-US" sz="2000" spc="-1" strike="noStrike">
                <a:latin typeface="Noto Sans CJK JP"/>
              </a:rPr>
              <a:t>9</a:t>
            </a:r>
            <a:r>
              <a:rPr b="0" lang="en-US" sz="2000" spc="-1" strike="noStrike">
                <a:latin typeface="Noto Sans CJK JP"/>
              </a:rPr>
              <a:t>8</a:t>
            </a:r>
            <a:r>
              <a:rPr b="0" lang="en-US" sz="2000" spc="-1" strike="noStrike">
                <a:latin typeface="Noto Sans CJK JP"/>
              </a:rPr>
              <a:t>%</a:t>
            </a:r>
            <a:r>
              <a:rPr b="0" lang="en-US" sz="2000" spc="-1" strike="noStrike">
                <a:latin typeface="Noto Sans CJK JP"/>
              </a:rPr>
              <a:t>, </a:t>
            </a:r>
            <a:r>
              <a:rPr b="0" lang="en-US" sz="2000" spc="-1" strike="noStrike">
                <a:latin typeface="Noto Sans CJK JP"/>
              </a:rPr>
              <a:t>방</a:t>
            </a:r>
            <a:r>
              <a:rPr b="0" lang="en-US" sz="2000" spc="-1" strike="noStrike">
                <a:latin typeface="Noto Sans CJK JP"/>
              </a:rPr>
              <a:t>광</a:t>
            </a:r>
            <a:r>
              <a:rPr b="0" lang="en-US" sz="2000" spc="-1" strike="noStrike">
                <a:latin typeface="Noto Sans CJK JP"/>
              </a:rPr>
              <a:t>암</a:t>
            </a:r>
            <a:r>
              <a:rPr b="0" lang="en-US" sz="2000" spc="-1" strike="noStrike">
                <a:latin typeface="Noto Sans CJK JP"/>
              </a:rPr>
              <a:t> </a:t>
            </a:r>
            <a:r>
              <a:rPr b="0" lang="en-US" sz="2000" spc="-1" strike="noStrike">
                <a:latin typeface="Noto Sans CJK JP"/>
              </a:rPr>
              <a:t>9</a:t>
            </a:r>
            <a:r>
              <a:rPr b="0" lang="en-US" sz="2000" spc="-1" strike="noStrike">
                <a:latin typeface="Noto Sans CJK JP"/>
              </a:rPr>
              <a:t>1</a:t>
            </a:r>
            <a:r>
              <a:rPr b="0" lang="en-US" sz="2000" spc="-1" strike="noStrike">
                <a:latin typeface="Noto Sans CJK JP"/>
              </a:rPr>
              <a:t>%</a:t>
            </a:r>
            <a:r>
              <a:rPr b="0" lang="en-US" sz="2000" spc="-1" strike="noStrike">
                <a:latin typeface="Noto Sans CJK JP"/>
              </a:rPr>
              <a:t>, </a:t>
            </a:r>
            <a:r>
              <a:rPr b="0" lang="en-US" sz="2000" spc="-1" strike="noStrike">
                <a:latin typeface="Noto Sans CJK JP"/>
              </a:rPr>
              <a:t>췌</a:t>
            </a:r>
            <a:r>
              <a:rPr b="0" lang="en-US" sz="2000" spc="-1" strike="noStrike">
                <a:latin typeface="Noto Sans CJK JP"/>
              </a:rPr>
              <a:t>장</a:t>
            </a:r>
            <a:r>
              <a:rPr b="0" lang="en-US" sz="2000" spc="-1" strike="noStrike">
                <a:latin typeface="Noto Sans CJK JP"/>
              </a:rPr>
              <a:t>암</a:t>
            </a:r>
            <a:r>
              <a:rPr b="0" lang="en-US" sz="2000" spc="-1" strike="noStrike">
                <a:latin typeface="Noto Sans CJK JP"/>
              </a:rPr>
              <a:t> </a:t>
            </a:r>
            <a:r>
              <a:rPr b="0" lang="en-US" sz="2000" spc="-1" strike="noStrike">
                <a:latin typeface="Noto Sans CJK JP"/>
              </a:rPr>
              <a:t>9</a:t>
            </a:r>
            <a:r>
              <a:rPr b="0" lang="en-US" sz="2000" spc="-1" strike="noStrike">
                <a:latin typeface="Noto Sans CJK JP"/>
              </a:rPr>
              <a:t>4</a:t>
            </a:r>
            <a:r>
              <a:rPr b="0" lang="en-US" sz="2000" spc="-1" strike="noStrike">
                <a:latin typeface="Noto Sans CJK JP"/>
              </a:rPr>
              <a:t>%</a:t>
            </a:r>
            <a:r>
              <a:rPr b="0" lang="en-US" sz="2000" spc="-1" strike="noStrike">
                <a:latin typeface="Noto Sans CJK JP"/>
              </a:rPr>
              <a:t>, </a:t>
            </a:r>
            <a:r>
              <a:rPr b="0" lang="en-US" sz="2000" spc="-1" strike="noStrike">
                <a:latin typeface="Noto Sans CJK JP"/>
              </a:rPr>
              <a:t>자</a:t>
            </a:r>
            <a:r>
              <a:rPr b="0" lang="en-US" sz="2000" spc="-1" strike="noStrike">
                <a:latin typeface="Noto Sans CJK JP"/>
              </a:rPr>
              <a:t>궁</a:t>
            </a:r>
            <a:r>
              <a:rPr b="0" lang="en-US" sz="2000" spc="-1" strike="noStrike">
                <a:latin typeface="Noto Sans CJK JP"/>
              </a:rPr>
              <a:t>경</a:t>
            </a:r>
            <a:r>
              <a:rPr b="0" lang="en-US" sz="2000" spc="-1" strike="noStrike">
                <a:latin typeface="Noto Sans CJK JP"/>
              </a:rPr>
              <a:t>부</a:t>
            </a:r>
            <a:r>
              <a:rPr b="0" lang="en-US" sz="2000" spc="-1" strike="noStrike">
                <a:latin typeface="Noto Sans CJK JP"/>
              </a:rPr>
              <a:t>암</a:t>
            </a:r>
            <a:r>
              <a:rPr b="0" lang="en-US" sz="2000" spc="-1" strike="noStrike">
                <a:latin typeface="Noto Sans CJK JP"/>
              </a:rPr>
              <a:t> </a:t>
            </a:r>
            <a:r>
              <a:rPr b="0" lang="en-US" sz="2000" spc="-1" strike="noStrike">
                <a:latin typeface="Noto Sans CJK JP"/>
              </a:rPr>
              <a:t>1</a:t>
            </a:r>
            <a:r>
              <a:rPr b="0" lang="en-US" sz="2000" spc="-1" strike="noStrike">
                <a:latin typeface="Noto Sans CJK JP"/>
              </a:rPr>
              <a:t>0</a:t>
            </a:r>
            <a:r>
              <a:rPr b="0" lang="en-US" sz="2000" spc="-1" strike="noStrike">
                <a:latin typeface="Noto Sans CJK JP"/>
              </a:rPr>
              <a:t>0</a:t>
            </a:r>
            <a:r>
              <a:rPr b="0" lang="en-US" sz="2000" spc="-1" strike="noStrike">
                <a:latin typeface="Noto Sans CJK JP"/>
              </a:rPr>
              <a:t>%</a:t>
            </a:r>
            <a:r>
              <a:rPr b="0" lang="en-US" sz="2000" spc="-1" strike="noStrike">
                <a:latin typeface="Noto Sans CJK JP"/>
              </a:rPr>
              <a:t> </a:t>
            </a:r>
            <a:r>
              <a:rPr b="0" lang="en-US" sz="2000" spc="-1" strike="noStrike">
                <a:latin typeface="Noto Sans CJK JP"/>
              </a:rPr>
              <a:t>(</a:t>
            </a:r>
            <a:r>
              <a:rPr b="0" lang="en-US" sz="2000" spc="-1" strike="noStrike">
                <a:latin typeface="Noto Sans CJK JP"/>
              </a:rPr>
              <a:t>미</a:t>
            </a:r>
            <a:r>
              <a:rPr b="0" lang="en-US" sz="2000" spc="-1" strike="noStrike">
                <a:latin typeface="Noto Sans CJK JP"/>
              </a:rPr>
              <a:t>국</a:t>
            </a:r>
            <a:r>
              <a:rPr b="0" lang="en-US" sz="2000" spc="-1" strike="noStrike">
                <a:latin typeface="Noto Sans CJK JP"/>
              </a:rPr>
              <a:t> </a:t>
            </a:r>
            <a:r>
              <a:rPr b="0" lang="en-US" sz="2000" spc="-1" strike="noStrike">
                <a:latin typeface="Noto Sans CJK JP"/>
              </a:rPr>
              <a:t>종</a:t>
            </a:r>
            <a:r>
              <a:rPr b="0" lang="en-US" sz="2000" spc="-1" strike="noStrike">
                <a:latin typeface="Noto Sans CJK JP"/>
              </a:rPr>
              <a:t>양</a:t>
            </a:r>
            <a:r>
              <a:rPr b="0" lang="en-US" sz="2000" spc="-1" strike="noStrike">
                <a:latin typeface="Noto Sans CJK JP"/>
              </a:rPr>
              <a:t>학</a:t>
            </a:r>
            <a:r>
              <a:rPr b="0" lang="en-US" sz="2000" spc="-1" strike="noStrike">
                <a:latin typeface="Noto Sans CJK JP"/>
              </a:rPr>
              <a:t>회</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D</a:t>
            </a:r>
            <a:r>
              <a:rPr b="0" lang="en-US" sz="2000" spc="-1" strike="noStrike">
                <a:latin typeface="Noto Sans CJK JP"/>
              </a:rPr>
              <a:t>N</a:t>
            </a:r>
            <a:r>
              <a:rPr b="0" lang="en-US" sz="2000" spc="-1" strike="noStrike">
                <a:latin typeface="Noto Sans CJK JP"/>
              </a:rPr>
              <a:t>A</a:t>
            </a:r>
            <a:r>
              <a:rPr b="0" lang="en-US" sz="2000" spc="-1" strike="noStrike">
                <a:latin typeface="Noto Sans CJK JP"/>
              </a:rPr>
              <a:t> </a:t>
            </a:r>
            <a:r>
              <a:rPr b="0" lang="en-US" sz="2000" spc="-1" strike="noStrike">
                <a:latin typeface="Noto Sans CJK JP"/>
              </a:rPr>
              <a:t>분</a:t>
            </a:r>
            <a:r>
              <a:rPr b="0" lang="en-US" sz="2000" spc="-1" strike="noStrike">
                <a:latin typeface="Noto Sans CJK JP"/>
              </a:rPr>
              <a:t>석</a:t>
            </a:r>
            <a:r>
              <a:rPr b="0" lang="en-US" sz="2000" spc="-1" strike="noStrike">
                <a:latin typeface="Noto Sans CJK JP"/>
              </a:rPr>
              <a:t>을</a:t>
            </a:r>
            <a:r>
              <a:rPr b="0" lang="en-US" sz="2000" spc="-1" strike="noStrike">
                <a:latin typeface="Noto Sans CJK JP"/>
              </a:rPr>
              <a:t> </a:t>
            </a:r>
            <a:r>
              <a:rPr b="0" lang="en-US" sz="2000" spc="-1" strike="noStrike">
                <a:latin typeface="Noto Sans CJK JP"/>
              </a:rPr>
              <a:t>통</a:t>
            </a:r>
            <a:r>
              <a:rPr b="0" lang="en-US" sz="2000" spc="-1" strike="noStrike">
                <a:latin typeface="Noto Sans CJK JP"/>
              </a:rPr>
              <a:t>한</a:t>
            </a:r>
            <a:r>
              <a:rPr b="0" lang="en-US" sz="2000" spc="-1" strike="noStrike">
                <a:latin typeface="Noto Sans CJK JP"/>
              </a:rPr>
              <a:t> </a:t>
            </a:r>
            <a:r>
              <a:rPr b="0" lang="en-US" sz="2000" spc="-1" strike="noStrike">
                <a:latin typeface="Noto Sans CJK JP"/>
              </a:rPr>
              <a:t>질</a:t>
            </a:r>
            <a:r>
              <a:rPr b="0" lang="en-US" sz="2000" spc="-1" strike="noStrike">
                <a:latin typeface="Noto Sans CJK JP"/>
              </a:rPr>
              <a:t>병</a:t>
            </a:r>
            <a:r>
              <a:rPr b="0" lang="en-US" sz="2000" spc="-1" strike="noStrike">
                <a:latin typeface="Noto Sans CJK JP"/>
              </a:rPr>
              <a:t> </a:t>
            </a:r>
            <a:r>
              <a:rPr b="0" lang="en-US" sz="2000" spc="-1" strike="noStrike">
                <a:latin typeface="Noto Sans CJK JP"/>
              </a:rPr>
              <a:t>예</a:t>
            </a:r>
            <a:r>
              <a:rPr b="0" lang="en-US" sz="2000" spc="-1" strike="noStrike">
                <a:latin typeface="Noto Sans CJK JP"/>
              </a:rPr>
              <a:t>측</a:t>
            </a:r>
            <a:r>
              <a:rPr b="0" lang="en-US" sz="2000" spc="-1" strike="noStrike">
                <a:latin typeface="Noto Sans CJK JP"/>
              </a:rPr>
              <a:t> </a:t>
            </a:r>
            <a:r>
              <a:rPr b="0" lang="en-US" sz="2000" spc="-1" strike="noStrike">
                <a:latin typeface="Noto Sans CJK JP"/>
              </a:rPr>
              <a:t>및</a:t>
            </a:r>
            <a:r>
              <a:rPr b="0" lang="en-US" sz="2000" spc="-1" strike="noStrike">
                <a:latin typeface="Noto Sans CJK JP"/>
              </a:rPr>
              <a:t> </a:t>
            </a:r>
            <a:r>
              <a:rPr b="0" lang="en-US" sz="2000" spc="-1" strike="noStrike">
                <a:latin typeface="Noto Sans CJK JP"/>
              </a:rPr>
              <a:t>맞</a:t>
            </a:r>
            <a:r>
              <a:rPr b="0" lang="en-US" sz="2000" spc="-1" strike="noStrike">
                <a:latin typeface="Noto Sans CJK JP"/>
              </a:rPr>
              <a:t>춤</a:t>
            </a:r>
            <a:r>
              <a:rPr b="0" lang="en-US" sz="2000" spc="-1" strike="noStrike">
                <a:latin typeface="Noto Sans CJK JP"/>
              </a:rPr>
              <a:t>형</a:t>
            </a:r>
            <a:r>
              <a:rPr b="0" lang="en-US" sz="2000" spc="-1" strike="noStrike">
                <a:latin typeface="Noto Sans CJK JP"/>
              </a:rPr>
              <a:t> </a:t>
            </a:r>
            <a:r>
              <a:rPr b="0" lang="en-US" sz="2000" spc="-1" strike="noStrike">
                <a:latin typeface="Noto Sans CJK JP"/>
              </a:rPr>
              <a:t>치</a:t>
            </a:r>
            <a:r>
              <a:rPr b="0" lang="en-US" sz="2000" spc="-1" strike="noStrike">
                <a:latin typeface="Noto Sans CJK JP"/>
              </a:rPr>
              <a:t>료</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20</a:t>
            </a:r>
            <a:r>
              <a:rPr b="0" lang="en-US" sz="2000" spc="-1" strike="noStrike">
                <a:latin typeface="Noto Sans CJK JP"/>
              </a:rPr>
              <a:t>1</a:t>
            </a:r>
            <a:r>
              <a:rPr b="0" lang="en-US" sz="2000" spc="-1" strike="noStrike">
                <a:latin typeface="Noto Sans CJK JP"/>
              </a:rPr>
              <a:t>6</a:t>
            </a:r>
            <a:r>
              <a:rPr b="0" lang="en-US" sz="2000" spc="-1" strike="noStrike">
                <a:latin typeface="Noto Sans CJK JP"/>
              </a:rPr>
              <a:t>년</a:t>
            </a:r>
            <a:r>
              <a:rPr b="0" lang="en-US" sz="2000" spc="-1" strike="noStrike">
                <a:latin typeface="Noto Sans CJK JP"/>
              </a:rPr>
              <a:t> </a:t>
            </a:r>
            <a:r>
              <a:rPr b="0" lang="en-US" sz="2000" spc="-1" strike="noStrike">
                <a:latin typeface="Noto Sans CJK JP"/>
              </a:rPr>
              <a:t>1</a:t>
            </a:r>
            <a:r>
              <a:rPr b="0" lang="en-US" sz="2000" spc="-1" strike="noStrike">
                <a:latin typeface="Noto Sans CJK JP"/>
              </a:rPr>
              <a:t>1</a:t>
            </a:r>
            <a:r>
              <a:rPr b="0" lang="en-US" sz="2000" spc="-1" strike="noStrike">
                <a:latin typeface="Noto Sans CJK JP"/>
              </a:rPr>
              <a:t>월</a:t>
            </a:r>
            <a:r>
              <a:rPr b="0" lang="en-US" sz="2000" spc="-1" strike="noStrike">
                <a:latin typeface="Noto Sans CJK JP"/>
              </a:rPr>
              <a:t> </a:t>
            </a:r>
            <a:r>
              <a:rPr b="0" lang="en-US" sz="2000" spc="-1" strike="noStrike">
                <a:latin typeface="Noto Sans CJK JP"/>
              </a:rPr>
              <a:t>E</a:t>
            </a:r>
            <a:r>
              <a:rPr b="0" lang="en-US" sz="2000" spc="-1" strike="noStrike">
                <a:latin typeface="Noto Sans CJK JP"/>
              </a:rPr>
              <a:t>x</a:t>
            </a:r>
            <a:r>
              <a:rPr b="0" lang="en-US" sz="2000" spc="-1" strike="noStrike">
                <a:latin typeface="Noto Sans CJK JP"/>
              </a:rPr>
              <a:t>o</a:t>
            </a:r>
            <a:r>
              <a:rPr b="0" lang="en-US" sz="2000" spc="-1" strike="noStrike">
                <a:latin typeface="Noto Sans CJK JP"/>
              </a:rPr>
              <a:t>B</a:t>
            </a:r>
            <a:r>
              <a:rPr b="0" lang="en-US" sz="2000" spc="-1" strike="noStrike">
                <a:latin typeface="Noto Sans CJK JP"/>
              </a:rPr>
              <a:t>r</a:t>
            </a:r>
            <a:r>
              <a:rPr b="0" lang="en-US" sz="2000" spc="-1" strike="noStrike">
                <a:latin typeface="Noto Sans CJK JP"/>
              </a:rPr>
              <a:t>a</a:t>
            </a:r>
            <a:r>
              <a:rPr b="0" lang="en-US" sz="2000" spc="-1" strike="noStrike">
                <a:latin typeface="Noto Sans CJK JP"/>
              </a:rPr>
              <a:t>i</a:t>
            </a:r>
            <a:r>
              <a:rPr b="0" lang="en-US" sz="2000" spc="-1" strike="noStrike">
                <a:latin typeface="Noto Sans CJK JP"/>
              </a:rPr>
              <a:t>n</a:t>
            </a:r>
            <a:r>
              <a:rPr b="0" lang="en-US" sz="2000" spc="-1" strike="noStrike">
                <a:latin typeface="Noto Sans CJK JP"/>
              </a:rPr>
              <a:t> </a:t>
            </a:r>
            <a:r>
              <a:rPr b="0" lang="en-US" sz="2000" spc="-1" strike="noStrike">
                <a:latin typeface="Noto Sans CJK JP"/>
              </a:rPr>
              <a:t>– </a:t>
            </a:r>
            <a:r>
              <a:rPr b="0" lang="en-US" sz="2000" spc="-1" strike="noStrike">
                <a:latin typeface="Noto Sans CJK JP"/>
              </a:rPr>
              <a:t>E</a:t>
            </a:r>
            <a:r>
              <a:rPr b="0" lang="en-US" sz="2000" spc="-1" strike="noStrike">
                <a:latin typeface="Noto Sans CJK JP"/>
              </a:rPr>
              <a:t>B</a:t>
            </a:r>
            <a:r>
              <a:rPr b="0" lang="en-US" sz="2000" spc="-1" strike="noStrike">
                <a:latin typeface="Noto Sans CJK JP"/>
              </a:rPr>
              <a:t>S</a:t>
            </a:r>
            <a:r>
              <a:rPr b="0" lang="en-US" sz="2000" spc="-1" strike="noStrike">
                <a:latin typeface="Noto Sans CJK JP"/>
              </a:rPr>
              <a:t> </a:t>
            </a:r>
            <a:r>
              <a:rPr b="0" lang="en-US" sz="2000" spc="-1" strike="noStrike">
                <a:latin typeface="Noto Sans CJK JP"/>
              </a:rPr>
              <a:t>장</a:t>
            </a:r>
            <a:r>
              <a:rPr b="0" lang="en-US" sz="2000" spc="-1" strike="noStrike">
                <a:latin typeface="Noto Sans CJK JP"/>
              </a:rPr>
              <a:t>학</a:t>
            </a:r>
            <a:r>
              <a:rPr b="0" lang="en-US" sz="2000" spc="-1" strike="noStrike">
                <a:latin typeface="Noto Sans CJK JP"/>
              </a:rPr>
              <a:t>퀴</a:t>
            </a:r>
            <a:r>
              <a:rPr b="0" lang="en-US" sz="2000" spc="-1" strike="noStrike">
                <a:latin typeface="Noto Sans CJK JP"/>
              </a:rPr>
              <a:t>즈</a:t>
            </a:r>
            <a:endParaRPr b="0" lang="en-US" sz="2000" spc="-1" strike="noStrike">
              <a:latin typeface="Noto Sans CJK JP"/>
            </a:endParaRPr>
          </a:p>
          <a:p>
            <a:pPr marL="216000" indent="-214920">
              <a:lnSpc>
                <a:spcPct val="100000"/>
              </a:lnSpc>
              <a:buClr>
                <a:srgbClr val="000000"/>
              </a:buClr>
              <a:buFont typeface="StarSymbol"/>
              <a:buChar char="-"/>
            </a:pPr>
            <a:r>
              <a:rPr b="0" lang="en-US" sz="2000" spc="-1" strike="noStrike">
                <a:latin typeface="Noto Sans CJK JP"/>
              </a:rPr>
              <a:t>자</a:t>
            </a:r>
            <a:r>
              <a:rPr b="0" lang="en-US" sz="2000" spc="-1" strike="noStrike">
                <a:latin typeface="Noto Sans CJK JP"/>
              </a:rPr>
              <a:t>연</a:t>
            </a:r>
            <a:r>
              <a:rPr b="0" lang="en-US" sz="2000" spc="-1" strike="noStrike">
                <a:latin typeface="Noto Sans CJK JP"/>
              </a:rPr>
              <a:t>어</a:t>
            </a:r>
            <a:r>
              <a:rPr b="0" lang="en-US" sz="2000" spc="-1" strike="noStrike">
                <a:latin typeface="Noto Sans CJK JP"/>
              </a:rPr>
              <a:t> </a:t>
            </a:r>
            <a:r>
              <a:rPr b="0" lang="en-US" sz="2000" spc="-1" strike="noStrike">
                <a:latin typeface="Noto Sans CJK JP"/>
              </a:rPr>
              <a:t>질</a:t>
            </a:r>
            <a:r>
              <a:rPr b="0" lang="en-US" sz="2000" spc="-1" strike="noStrike">
                <a:latin typeface="Noto Sans CJK JP"/>
              </a:rPr>
              <a:t>의</a:t>
            </a:r>
            <a:r>
              <a:rPr b="0" lang="en-US" sz="2000" spc="-1" strike="noStrike">
                <a:latin typeface="Noto Sans CJK JP"/>
              </a:rPr>
              <a:t>응</a:t>
            </a:r>
            <a:r>
              <a:rPr b="0" lang="en-US" sz="2000" spc="-1" strike="noStrike">
                <a:latin typeface="Noto Sans CJK JP"/>
              </a:rPr>
              <a:t>답</a:t>
            </a:r>
            <a:r>
              <a:rPr b="0" lang="en-US" sz="2000" spc="-1" strike="noStrike">
                <a:latin typeface="Noto Sans CJK JP"/>
              </a:rPr>
              <a:t>: </a:t>
            </a:r>
            <a:r>
              <a:rPr b="0" lang="en-US" sz="2000" spc="-1" strike="noStrike">
                <a:latin typeface="Noto Sans CJK JP"/>
              </a:rPr>
              <a:t>자</a:t>
            </a:r>
            <a:r>
              <a:rPr b="0" lang="en-US" sz="2000" spc="-1" strike="noStrike">
                <a:latin typeface="Noto Sans CJK JP"/>
              </a:rPr>
              <a:t>연</a:t>
            </a:r>
            <a:r>
              <a:rPr b="0" lang="en-US" sz="2000" spc="-1" strike="noStrike">
                <a:latin typeface="Noto Sans CJK JP"/>
              </a:rPr>
              <a:t>어</a:t>
            </a:r>
            <a:r>
              <a:rPr b="0" lang="en-US" sz="2000" spc="-1" strike="noStrike">
                <a:latin typeface="Noto Sans CJK JP"/>
              </a:rPr>
              <a:t> </a:t>
            </a:r>
            <a:r>
              <a:rPr b="0" lang="en-US" sz="2000" spc="-1" strike="noStrike">
                <a:latin typeface="Noto Sans CJK JP"/>
              </a:rPr>
              <a:t>이</a:t>
            </a:r>
            <a:r>
              <a:rPr b="0" lang="en-US" sz="2000" spc="-1" strike="noStrike">
                <a:latin typeface="Noto Sans CJK JP"/>
              </a:rPr>
              <a:t>해</a:t>
            </a:r>
            <a:r>
              <a:rPr b="0" lang="en-US" sz="2000" spc="-1" strike="noStrike">
                <a:latin typeface="Noto Sans CJK JP"/>
              </a:rPr>
              <a:t>, </a:t>
            </a:r>
            <a:r>
              <a:rPr b="0" lang="en-US" sz="2000" spc="-1" strike="noStrike">
                <a:latin typeface="Noto Sans CJK JP"/>
              </a:rPr>
              <a:t>지</a:t>
            </a:r>
            <a:r>
              <a:rPr b="0" lang="en-US" sz="2000" spc="-1" strike="noStrike">
                <a:latin typeface="Noto Sans CJK JP"/>
              </a:rPr>
              <a:t>식</a:t>
            </a:r>
            <a:r>
              <a:rPr b="0" lang="en-US" sz="2000" spc="-1" strike="noStrike">
                <a:latin typeface="Noto Sans CJK JP"/>
              </a:rPr>
              <a:t>학</a:t>
            </a:r>
            <a:r>
              <a:rPr b="0" lang="en-US" sz="2000" spc="-1" strike="noStrike">
                <a:latin typeface="Noto Sans CJK JP"/>
              </a:rPr>
              <a:t>습</a:t>
            </a:r>
            <a:r>
              <a:rPr b="0" lang="en-US" sz="2000" spc="-1" strike="noStrike">
                <a:latin typeface="Noto Sans CJK JP"/>
              </a:rPr>
              <a:t> </a:t>
            </a:r>
            <a:r>
              <a:rPr b="0" lang="en-US" sz="2000" spc="-1" strike="noStrike">
                <a:latin typeface="Noto Sans CJK JP"/>
              </a:rPr>
              <a:t>기</a:t>
            </a:r>
            <a:r>
              <a:rPr b="0" lang="en-US" sz="2000" spc="-1" strike="noStrike">
                <a:latin typeface="Noto Sans CJK JP"/>
              </a:rPr>
              <a:t>술</a:t>
            </a:r>
            <a:endParaRPr b="0" lang="en-US" sz="2000" spc="-1" strike="noStrike">
              <a:latin typeface="Noto Sans CJK JP"/>
            </a:endParaRPr>
          </a:p>
          <a:p>
            <a:pPr marL="216000" indent="-214920">
              <a:lnSpc>
                <a:spcPct val="100000"/>
              </a:lnSpc>
              <a:buClr>
                <a:srgbClr val="000000"/>
              </a:buClr>
              <a:buFont typeface="StarSymbol"/>
              <a:buChar char="-"/>
            </a:pPr>
            <a:r>
              <a:rPr b="0" lang="en-US" sz="2000" spc="-1" strike="noStrike">
                <a:latin typeface="Noto Sans CJK JP"/>
              </a:rPr>
              <a:t>시</a:t>
            </a:r>
            <a:r>
              <a:rPr b="0" lang="en-US" sz="2000" spc="-1" strike="noStrike">
                <a:latin typeface="Noto Sans CJK JP"/>
              </a:rPr>
              <a:t>즌</a:t>
            </a:r>
            <a:r>
              <a:rPr b="0" lang="en-US" sz="2000" spc="-1" strike="noStrike">
                <a:latin typeface="Noto Sans CJK JP"/>
              </a:rPr>
              <a:t> </a:t>
            </a:r>
            <a:r>
              <a:rPr b="0" lang="en-US" sz="2000" spc="-1" strike="noStrike">
                <a:latin typeface="Noto Sans CJK JP"/>
              </a:rPr>
              <a:t>1</a:t>
            </a:r>
            <a:r>
              <a:rPr b="0" lang="en-US" sz="2000" spc="-1" strike="noStrike">
                <a:latin typeface="Noto Sans CJK JP"/>
              </a:rPr>
              <a:t> </a:t>
            </a:r>
            <a:r>
              <a:rPr b="0" lang="en-US" sz="2000" spc="-1" strike="noStrike">
                <a:latin typeface="Noto Sans CJK JP"/>
              </a:rPr>
              <a:t>우</a:t>
            </a:r>
            <a:r>
              <a:rPr b="0" lang="en-US" sz="2000" spc="-1" strike="noStrike">
                <a:latin typeface="Noto Sans CJK JP"/>
              </a:rPr>
              <a:t>승</a:t>
            </a:r>
            <a:r>
              <a:rPr b="0" lang="en-US" sz="2000" spc="-1" strike="noStrike">
                <a:latin typeface="Noto Sans CJK JP"/>
              </a:rPr>
              <a:t>자</a:t>
            </a:r>
            <a:r>
              <a:rPr b="0" lang="en-US" sz="2000" spc="-1" strike="noStrike">
                <a:latin typeface="Noto Sans CJK JP"/>
              </a:rPr>
              <a:t>, </a:t>
            </a:r>
            <a:r>
              <a:rPr b="0" lang="en-US" sz="2000" spc="-1" strike="noStrike">
                <a:latin typeface="Noto Sans CJK JP"/>
              </a:rPr>
              <a:t>시</a:t>
            </a:r>
            <a:r>
              <a:rPr b="0" lang="en-US" sz="2000" spc="-1" strike="noStrike">
                <a:latin typeface="Noto Sans CJK JP"/>
              </a:rPr>
              <a:t>즌</a:t>
            </a:r>
            <a:r>
              <a:rPr b="0" lang="en-US" sz="2000" spc="-1" strike="noStrike">
                <a:latin typeface="Noto Sans CJK JP"/>
              </a:rPr>
              <a:t> </a:t>
            </a:r>
            <a:r>
              <a:rPr b="0" lang="en-US" sz="2000" spc="-1" strike="noStrike">
                <a:latin typeface="Noto Sans CJK JP"/>
              </a:rPr>
              <a:t>2</a:t>
            </a:r>
            <a:r>
              <a:rPr b="0" lang="en-US" sz="2000" spc="-1" strike="noStrike">
                <a:latin typeface="Noto Sans CJK JP"/>
              </a:rPr>
              <a:t> </a:t>
            </a:r>
            <a:r>
              <a:rPr b="0" lang="en-US" sz="2000" spc="-1" strike="noStrike">
                <a:latin typeface="Noto Sans CJK JP"/>
              </a:rPr>
              <a:t>우</a:t>
            </a:r>
            <a:r>
              <a:rPr b="0" lang="en-US" sz="2000" spc="-1" strike="noStrike">
                <a:latin typeface="Noto Sans CJK JP"/>
              </a:rPr>
              <a:t>승</a:t>
            </a:r>
            <a:r>
              <a:rPr b="0" lang="en-US" sz="2000" spc="-1" strike="noStrike">
                <a:latin typeface="Noto Sans CJK JP"/>
              </a:rPr>
              <a:t>자</a:t>
            </a:r>
            <a:r>
              <a:rPr b="0" lang="en-US" sz="2000" spc="-1" strike="noStrike">
                <a:latin typeface="Noto Sans CJK JP"/>
              </a:rPr>
              <a:t>, </a:t>
            </a:r>
            <a:r>
              <a:rPr b="0" lang="en-US" sz="2000" spc="-1" strike="noStrike">
                <a:latin typeface="Noto Sans CJK JP"/>
              </a:rPr>
              <a:t>수</a:t>
            </a:r>
            <a:r>
              <a:rPr b="0" lang="en-US" sz="2000" spc="-1" strike="noStrike">
                <a:latin typeface="Noto Sans CJK JP"/>
              </a:rPr>
              <a:t>능</a:t>
            </a:r>
            <a:r>
              <a:rPr b="0" lang="en-US" sz="2000" spc="-1" strike="noStrike">
                <a:latin typeface="Noto Sans CJK JP"/>
              </a:rPr>
              <a:t> </a:t>
            </a:r>
            <a:r>
              <a:rPr b="0" lang="en-US" sz="2000" spc="-1" strike="noStrike">
                <a:latin typeface="Noto Sans CJK JP"/>
              </a:rPr>
              <a:t>만</a:t>
            </a:r>
            <a:r>
              <a:rPr b="0" lang="en-US" sz="2000" spc="-1" strike="noStrike">
                <a:latin typeface="Noto Sans CJK JP"/>
              </a:rPr>
              <a:t>점</a:t>
            </a:r>
            <a:r>
              <a:rPr b="0" lang="en-US" sz="2000" spc="-1" strike="noStrike">
                <a:latin typeface="Noto Sans CJK JP"/>
              </a:rPr>
              <a:t>자</a:t>
            </a:r>
            <a:r>
              <a:rPr b="0" lang="en-US" sz="2000" spc="-1" strike="noStrike">
                <a:latin typeface="Noto Sans CJK JP"/>
              </a:rPr>
              <a:t>와</a:t>
            </a:r>
            <a:r>
              <a:rPr b="0" lang="en-US" sz="2000" spc="-1" strike="noStrike">
                <a:latin typeface="Noto Sans CJK JP"/>
              </a:rPr>
              <a:t> </a:t>
            </a:r>
            <a:r>
              <a:rPr b="0" lang="en-US" sz="2000" spc="-1" strike="noStrike">
                <a:latin typeface="Noto Sans CJK JP"/>
              </a:rPr>
              <a:t>대</a:t>
            </a:r>
            <a:r>
              <a:rPr b="0" lang="en-US" sz="2000" spc="-1" strike="noStrike">
                <a:latin typeface="Noto Sans CJK JP"/>
              </a:rPr>
              <a:t>결</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endParaRPr b="0" lang="en-US" sz="2000" spc="-1" strike="noStrike">
              <a:latin typeface="Noto Sans CJK JP"/>
            </a:endParaRPr>
          </a:p>
        </p:txBody>
      </p:sp>
      <p:sp>
        <p:nvSpPr>
          <p:cNvPr id="784"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119EE608-E8D4-426B-9182-5D89677B9B76}"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sldImg"/>
          </p:nvPr>
        </p:nvSpPr>
        <p:spPr>
          <a:xfrm>
            <a:off x="1143000" y="685800"/>
            <a:ext cx="4570560" cy="3427560"/>
          </a:xfrm>
          <a:prstGeom prst="rect">
            <a:avLst/>
          </a:prstGeom>
        </p:spPr>
      </p:sp>
      <p:sp>
        <p:nvSpPr>
          <p:cNvPr id="786"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NL</a:t>
            </a:r>
            <a:r>
              <a:rPr b="0" lang="en-US" sz="2000" spc="-1" strike="noStrike">
                <a:latin typeface="Noto Sans CJK JP"/>
              </a:rPr>
              <a:t>P</a:t>
            </a:r>
            <a:r>
              <a:rPr b="0" lang="en-US" sz="2000" spc="-1" strike="noStrike">
                <a:latin typeface="Noto Sans CJK JP"/>
              </a:rPr>
              <a:t>에</a:t>
            </a:r>
            <a:endParaRPr b="0" lang="en-US" sz="2000" spc="-1" strike="noStrike">
              <a:latin typeface="Noto Sans CJK JP"/>
            </a:endParaRPr>
          </a:p>
          <a:p>
            <a:pPr marL="216000" indent="-214920">
              <a:lnSpc>
                <a:spcPct val="100000"/>
              </a:lnSpc>
            </a:pPr>
            <a:r>
              <a:rPr b="0" lang="en-US" sz="2000" spc="-1" strike="noStrike">
                <a:latin typeface="Noto Sans CJK JP"/>
              </a:rPr>
              <a:t>사</a:t>
            </a:r>
            <a:r>
              <a:rPr b="0" lang="en-US" sz="2000" spc="-1" strike="noStrike">
                <a:latin typeface="Noto Sans CJK JP"/>
              </a:rPr>
              <a:t>람</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뇌</a:t>
            </a:r>
            <a:r>
              <a:rPr b="0" lang="en-US" sz="2000" spc="-1" strike="noStrike">
                <a:latin typeface="Noto Sans CJK JP"/>
              </a:rPr>
              <a:t> </a:t>
            </a:r>
            <a:r>
              <a:rPr b="0" lang="en-US" sz="2000" spc="-1" strike="noStrike">
                <a:latin typeface="Noto Sans CJK JP"/>
              </a:rPr>
              <a:t>어</a:t>
            </a:r>
            <a:r>
              <a:rPr b="0" lang="en-US" sz="2000" spc="-1" strike="noStrike">
                <a:latin typeface="Noto Sans CJK JP"/>
              </a:rPr>
              <a:t>떤</a:t>
            </a:r>
            <a:r>
              <a:rPr b="0" lang="en-US" sz="2000" spc="-1" strike="noStrike">
                <a:latin typeface="Noto Sans CJK JP"/>
              </a:rPr>
              <a:t> </a:t>
            </a:r>
            <a:r>
              <a:rPr b="0" lang="en-US" sz="2000" spc="-1" strike="noStrike">
                <a:latin typeface="Noto Sans CJK JP"/>
              </a:rPr>
              <a:t>분</a:t>
            </a:r>
            <a:r>
              <a:rPr b="0" lang="en-US" sz="2000" spc="-1" strike="noStrike">
                <a:latin typeface="Noto Sans CJK JP"/>
              </a:rPr>
              <a:t>야</a:t>
            </a:r>
            <a:r>
              <a:rPr b="0" lang="en-US" sz="2000" spc="-1" strike="noStrike">
                <a:latin typeface="Noto Sans CJK JP"/>
              </a:rPr>
              <a:t>인</a:t>
            </a:r>
            <a:r>
              <a:rPr b="0" lang="en-US" sz="2000" spc="-1" strike="noStrike">
                <a:latin typeface="Noto Sans CJK JP"/>
              </a:rPr>
              <a:t>가</a:t>
            </a:r>
            <a:r>
              <a:rPr b="0" lang="en-US" sz="2000" spc="-1" strike="noStrike">
                <a:latin typeface="Noto Sans CJK JP"/>
              </a:rPr>
              <a:t> </a:t>
            </a:r>
            <a:r>
              <a:rPr b="0" lang="en-US" sz="2000" spc="-1" strike="noStrike">
                <a:latin typeface="Noto Sans CJK JP"/>
              </a:rPr>
              <a:t>귀</a:t>
            </a:r>
            <a:r>
              <a:rPr b="0" lang="en-US" sz="2000" spc="-1" strike="noStrike">
                <a:latin typeface="Noto Sans CJK JP"/>
              </a:rPr>
              <a:t>와</a:t>
            </a:r>
            <a:r>
              <a:rPr b="0" lang="en-US" sz="2000" spc="-1" strike="noStrike">
                <a:latin typeface="Noto Sans CJK JP"/>
              </a:rPr>
              <a:t> </a:t>
            </a:r>
            <a:r>
              <a:rPr b="0" lang="en-US" sz="2000" spc="-1" strike="noStrike">
                <a:latin typeface="Noto Sans CJK JP"/>
              </a:rPr>
              <a:t>입</a:t>
            </a:r>
            <a:r>
              <a:rPr b="0" lang="en-US" sz="2000" spc="-1" strike="noStrike">
                <a:latin typeface="Noto Sans CJK JP"/>
              </a:rPr>
              <a:t>을</a:t>
            </a:r>
            <a:r>
              <a:rPr b="0" lang="en-US" sz="2000" spc="-1" strike="noStrike">
                <a:latin typeface="Noto Sans CJK JP"/>
              </a:rPr>
              <a:t> </a:t>
            </a:r>
            <a:r>
              <a:rPr b="0" lang="en-US" sz="2000" spc="-1" strike="noStrike">
                <a:latin typeface="Noto Sans CJK JP"/>
              </a:rPr>
              <a:t>하</a:t>
            </a:r>
            <a:r>
              <a:rPr b="0" lang="en-US" sz="2000" spc="-1" strike="noStrike">
                <a:latin typeface="Noto Sans CJK JP"/>
              </a:rPr>
              <a:t>는</a:t>
            </a:r>
            <a:r>
              <a:rPr b="0" lang="en-US" sz="2000" spc="-1" strike="noStrike">
                <a:latin typeface="Noto Sans CJK JP"/>
              </a:rPr>
              <a:t> </a:t>
            </a:r>
            <a:r>
              <a:rPr b="0" lang="en-US" sz="2000" spc="-1" strike="noStrike">
                <a:latin typeface="Noto Sans CJK JP"/>
              </a:rPr>
              <a:t>역</a:t>
            </a:r>
            <a:r>
              <a:rPr b="0" lang="en-US" sz="2000" spc="-1" strike="noStrike">
                <a:latin typeface="Noto Sans CJK JP"/>
              </a:rPr>
              <a:t>할</a:t>
            </a:r>
            <a:r>
              <a:rPr b="0" lang="en-US" sz="2000" spc="-1" strike="noStrike">
                <a:latin typeface="Noto Sans CJK JP"/>
              </a:rPr>
              <a:t>을</a:t>
            </a:r>
            <a:r>
              <a:rPr b="0" lang="en-US" sz="2000" spc="-1" strike="noStrike">
                <a:latin typeface="Noto Sans CJK JP"/>
              </a:rPr>
              <a:t> </a:t>
            </a:r>
            <a:r>
              <a:rPr b="0" lang="en-US" sz="2000" spc="-1" strike="noStrike">
                <a:latin typeface="Noto Sans CJK JP"/>
              </a:rPr>
              <a:t>해</a:t>
            </a:r>
            <a:r>
              <a:rPr b="0" lang="en-US" sz="2000" spc="-1" strike="noStrike">
                <a:latin typeface="Noto Sans CJK JP"/>
              </a:rPr>
              <a:t>석</a:t>
            </a:r>
            <a:r>
              <a:rPr b="0" lang="en-US" sz="2000" spc="-1" strike="noStrike">
                <a:latin typeface="Noto Sans CJK JP"/>
              </a:rPr>
              <a:t>하</a:t>
            </a:r>
            <a:r>
              <a:rPr b="0" lang="en-US" sz="2000" spc="-1" strike="noStrike">
                <a:latin typeface="Noto Sans CJK JP"/>
              </a:rPr>
              <a:t>는</a:t>
            </a:r>
            <a:r>
              <a:rPr b="0" lang="en-US" sz="2000" spc="-1" strike="noStrike">
                <a:latin typeface="Noto Sans CJK JP"/>
              </a:rPr>
              <a:t> </a:t>
            </a:r>
            <a:r>
              <a:rPr b="0" lang="en-US" sz="2000" spc="-1" strike="noStrike">
                <a:latin typeface="Noto Sans CJK JP"/>
              </a:rPr>
              <a:t>부</a:t>
            </a:r>
            <a:r>
              <a:rPr b="0" lang="en-US" sz="2000" spc="-1" strike="noStrike">
                <a:latin typeface="Noto Sans CJK JP"/>
              </a:rPr>
              <a:t>분</a:t>
            </a:r>
            <a:r>
              <a:rPr b="0" lang="en-US" sz="2000" spc="-1" strike="noStrike">
                <a:latin typeface="Noto Sans CJK JP"/>
              </a:rPr>
              <a:t>에</a:t>
            </a:r>
            <a:r>
              <a:rPr b="0" lang="en-US" sz="2000" spc="-1" strike="noStrike">
                <a:latin typeface="Noto Sans CJK JP"/>
              </a:rPr>
              <a:t> </a:t>
            </a:r>
            <a:r>
              <a:rPr b="0" lang="en-US" sz="2000" spc="-1" strike="noStrike">
                <a:latin typeface="Noto Sans CJK JP"/>
              </a:rPr>
              <a:t>지</a:t>
            </a:r>
            <a:r>
              <a:rPr b="0" lang="en-US" sz="2000" spc="-1" strike="noStrike">
                <a:latin typeface="Noto Sans CJK JP"/>
              </a:rPr>
              <a:t>능</a:t>
            </a:r>
            <a:r>
              <a:rPr b="0" lang="en-US" sz="2000" spc="-1" strike="noStrike">
                <a:latin typeface="Noto Sans CJK JP"/>
              </a:rPr>
              <a:t>이</a:t>
            </a:r>
            <a:r>
              <a:rPr b="0" lang="en-US" sz="2000" spc="-1" strike="noStrike">
                <a:latin typeface="Noto Sans CJK JP"/>
              </a:rPr>
              <a:t> </a:t>
            </a:r>
            <a:r>
              <a:rPr b="0" lang="en-US" sz="2000" spc="-1" strike="noStrike">
                <a:latin typeface="Noto Sans CJK JP"/>
              </a:rPr>
              <a:t>있</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p:txBody>
      </p:sp>
      <p:sp>
        <p:nvSpPr>
          <p:cNvPr id="787"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11933D8E-0B99-4255-9F86-2BB7A923009B}"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1143000" y="685800"/>
            <a:ext cx="4570560" cy="3427560"/>
          </a:xfrm>
          <a:prstGeom prst="rect">
            <a:avLst/>
          </a:prstGeom>
        </p:spPr>
      </p:sp>
      <p:sp>
        <p:nvSpPr>
          <p:cNvPr id="789"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Mi</a:t>
            </a:r>
            <a:r>
              <a:rPr b="0" lang="en-US" sz="2000" spc="-1" strike="noStrike">
                <a:latin typeface="Noto Sans CJK JP"/>
              </a:rPr>
              <a:t>c</a:t>
            </a:r>
            <a:r>
              <a:rPr b="0" lang="en-US" sz="2000" spc="-1" strike="noStrike">
                <a:latin typeface="Noto Sans CJK JP"/>
              </a:rPr>
              <a:t>r</a:t>
            </a:r>
            <a:r>
              <a:rPr b="0" lang="en-US" sz="2000" spc="-1" strike="noStrike">
                <a:latin typeface="Noto Sans CJK JP"/>
              </a:rPr>
              <a:t>o</a:t>
            </a:r>
            <a:r>
              <a:rPr b="0" lang="en-US" sz="2000" spc="-1" strike="noStrike">
                <a:latin typeface="Noto Sans CJK JP"/>
              </a:rPr>
              <a:t>s</a:t>
            </a:r>
            <a:r>
              <a:rPr b="0" lang="en-US" sz="2000" spc="-1" strike="noStrike">
                <a:latin typeface="Noto Sans CJK JP"/>
              </a:rPr>
              <a:t>o</a:t>
            </a:r>
            <a:r>
              <a:rPr b="0" lang="en-US" sz="2000" spc="-1" strike="noStrike">
                <a:latin typeface="Noto Sans CJK JP"/>
              </a:rPr>
              <a:t>f</a:t>
            </a:r>
            <a:r>
              <a:rPr b="0" lang="en-US" sz="2000" spc="-1" strike="noStrike">
                <a:latin typeface="Noto Sans CJK JP"/>
              </a:rPr>
              <a:t>t </a:t>
            </a:r>
            <a:r>
              <a:rPr b="0" lang="en-US" sz="2000" spc="-1" strike="noStrike">
                <a:latin typeface="Noto Sans CJK JP"/>
              </a:rPr>
              <a:t>R</a:t>
            </a:r>
            <a:r>
              <a:rPr b="0" lang="en-US" sz="2000" spc="-1" strike="noStrike">
                <a:latin typeface="Noto Sans CJK JP"/>
              </a:rPr>
              <a:t>i</a:t>
            </a:r>
            <a:r>
              <a:rPr b="0" lang="en-US" sz="2000" spc="-1" strike="noStrike">
                <a:latin typeface="Noto Sans CJK JP"/>
              </a:rPr>
              <a:t>c</a:t>
            </a:r>
            <a:r>
              <a:rPr b="0" lang="en-US" sz="2000" spc="-1" strike="noStrike">
                <a:latin typeface="Noto Sans CJK JP"/>
              </a:rPr>
              <a:t>k</a:t>
            </a:r>
            <a:r>
              <a:rPr b="0" lang="en-US" sz="2000" spc="-1" strike="noStrike">
                <a:latin typeface="Noto Sans CJK JP"/>
              </a:rPr>
              <a:t> </a:t>
            </a:r>
            <a:r>
              <a:rPr b="0" lang="en-US" sz="2000" spc="-1" strike="noStrike">
                <a:latin typeface="Noto Sans CJK JP"/>
              </a:rPr>
              <a:t>R</a:t>
            </a:r>
            <a:r>
              <a:rPr b="0" lang="en-US" sz="2000" spc="-1" strike="noStrike">
                <a:latin typeface="Noto Sans CJK JP"/>
              </a:rPr>
              <a:t>a</a:t>
            </a:r>
            <a:r>
              <a:rPr b="0" lang="en-US" sz="2000" spc="-1" strike="noStrike">
                <a:latin typeface="Noto Sans CJK JP"/>
              </a:rPr>
              <a:t>s</a:t>
            </a:r>
            <a:r>
              <a:rPr b="0" lang="en-US" sz="2000" spc="-1" strike="noStrike">
                <a:latin typeface="Noto Sans CJK JP"/>
              </a:rPr>
              <a:t>h</a:t>
            </a:r>
            <a:r>
              <a:rPr b="0" lang="en-US" sz="2000" spc="-1" strike="noStrike">
                <a:latin typeface="Noto Sans CJK JP"/>
              </a:rPr>
              <a:t>i</a:t>
            </a:r>
            <a:r>
              <a:rPr b="0" lang="en-US" sz="2000" spc="-1" strike="noStrike">
                <a:latin typeface="Noto Sans CJK JP"/>
              </a:rPr>
              <a:t>d</a:t>
            </a:r>
            <a:r>
              <a:rPr b="0" lang="en-US" sz="2000" spc="-1" strike="noStrike">
                <a:latin typeface="Noto Sans CJK JP"/>
              </a:rPr>
              <a:t> </a:t>
            </a:r>
            <a:r>
              <a:rPr b="0" lang="en-US" sz="2000" spc="-1" strike="noStrike">
                <a:latin typeface="Noto Sans CJK JP"/>
              </a:rPr>
              <a:t>(</a:t>
            </a:r>
            <a:r>
              <a:rPr b="0" lang="en-US" sz="2000" spc="-1" strike="noStrike">
                <a:latin typeface="Noto Sans CJK JP"/>
              </a:rPr>
              <a:t>라</a:t>
            </a:r>
            <a:r>
              <a:rPr b="0" lang="en-US" sz="2000" spc="-1" strike="noStrike">
                <a:latin typeface="Noto Sans CJK JP"/>
              </a:rPr>
              <a:t>쉬</a:t>
            </a:r>
            <a:r>
              <a:rPr b="0" lang="en-US" sz="2000" spc="-1" strike="noStrike">
                <a:latin typeface="Noto Sans CJK JP"/>
              </a:rPr>
              <a:t>~</a:t>
            </a:r>
            <a:r>
              <a:rPr b="0" lang="en-US" sz="2000" spc="-1" strike="noStrike">
                <a:latin typeface="Noto Sans CJK JP"/>
              </a:rPr>
              <a:t>드</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1200" spc="-1" strike="noStrike">
                <a:latin typeface="Noto Sans CJK JP"/>
              </a:rPr>
              <a:t>The </a:t>
            </a:r>
            <a:r>
              <a:rPr b="0" lang="en-US" sz="1200" spc="-1" strike="noStrike">
                <a:latin typeface="Noto Sans CJK JP"/>
              </a:rPr>
              <a:t>s</a:t>
            </a:r>
            <a:r>
              <a:rPr b="0" lang="en-US" sz="1200" spc="-1" strike="noStrike">
                <a:latin typeface="Noto Sans CJK JP"/>
              </a:rPr>
              <a:t>p</a:t>
            </a:r>
            <a:r>
              <a:rPr b="0" lang="en-US" sz="1200" spc="-1" strike="noStrike">
                <a:latin typeface="Noto Sans CJK JP"/>
              </a:rPr>
              <a:t>e</a:t>
            </a:r>
            <a:r>
              <a:rPr b="0" lang="en-US" sz="1200" spc="-1" strike="noStrike">
                <a:latin typeface="Noto Sans CJK JP"/>
              </a:rPr>
              <a:t>e</a:t>
            </a:r>
            <a:r>
              <a:rPr b="0" lang="en-US" sz="1200" spc="-1" strike="noStrike">
                <a:latin typeface="Noto Sans CJK JP"/>
              </a:rPr>
              <a:t>c</a:t>
            </a:r>
            <a:r>
              <a:rPr b="0" lang="en-US" sz="1200" spc="-1" strike="noStrike">
                <a:latin typeface="Noto Sans CJK JP"/>
              </a:rPr>
              <a:t>h </a:t>
            </a:r>
            <a:r>
              <a:rPr b="0" lang="en-US" sz="1200" spc="-1" strike="noStrike">
                <a:latin typeface="Noto Sans CJK JP"/>
              </a:rPr>
              <a:t>r</a:t>
            </a:r>
            <a:r>
              <a:rPr b="0" lang="en-US" sz="1200" spc="-1" strike="noStrike">
                <a:latin typeface="Noto Sans CJK JP"/>
              </a:rPr>
              <a:t>e</a:t>
            </a:r>
            <a:r>
              <a:rPr b="0" lang="en-US" sz="1200" spc="-1" strike="noStrike">
                <a:latin typeface="Noto Sans CJK JP"/>
              </a:rPr>
              <a:t>c</a:t>
            </a:r>
            <a:r>
              <a:rPr b="0" lang="en-US" sz="1200" spc="-1" strike="noStrike">
                <a:latin typeface="Noto Sans CJK JP"/>
              </a:rPr>
              <a:t>o</a:t>
            </a:r>
            <a:r>
              <a:rPr b="0" lang="en-US" sz="1200" spc="-1" strike="noStrike">
                <a:latin typeface="Noto Sans CJK JP"/>
              </a:rPr>
              <a:t>g</a:t>
            </a:r>
            <a:r>
              <a:rPr b="0" lang="en-US" sz="1200" spc="-1" strike="noStrike">
                <a:latin typeface="Noto Sans CJK JP"/>
              </a:rPr>
              <a:t>n</a:t>
            </a:r>
            <a:r>
              <a:rPr b="0" lang="en-US" sz="1200" spc="-1" strike="noStrike">
                <a:latin typeface="Noto Sans CJK JP"/>
              </a:rPr>
              <a:t>it</a:t>
            </a:r>
            <a:r>
              <a:rPr b="0" lang="en-US" sz="1200" spc="-1" strike="noStrike">
                <a:latin typeface="Noto Sans CJK JP"/>
              </a:rPr>
              <a:t>i</a:t>
            </a:r>
            <a:r>
              <a:rPr b="0" lang="en-US" sz="1200" spc="-1" strike="noStrike">
                <a:latin typeface="Noto Sans CJK JP"/>
              </a:rPr>
              <a:t>o</a:t>
            </a:r>
            <a:r>
              <a:rPr b="0" lang="en-US" sz="1200" spc="-1" strike="noStrike">
                <a:latin typeface="Noto Sans CJK JP"/>
              </a:rPr>
              <a:t>n </a:t>
            </a:r>
            <a:r>
              <a:rPr b="0" lang="en-US" sz="1200" spc="-1" strike="noStrike">
                <a:latin typeface="Noto Sans CJK JP"/>
              </a:rPr>
              <a:t>b</a:t>
            </a:r>
            <a:r>
              <a:rPr b="0" lang="en-US" sz="1200" spc="-1" strike="noStrike">
                <a:latin typeface="Noto Sans CJK JP"/>
              </a:rPr>
              <a:t>r</a:t>
            </a:r>
            <a:r>
              <a:rPr b="0" lang="en-US" sz="1200" spc="-1" strike="noStrike">
                <a:latin typeface="Noto Sans CJK JP"/>
              </a:rPr>
              <a:t>e</a:t>
            </a:r>
            <a:r>
              <a:rPr b="0" lang="en-US" sz="1200" spc="-1" strike="noStrike">
                <a:latin typeface="Noto Sans CJK JP"/>
              </a:rPr>
              <a:t>a</a:t>
            </a:r>
            <a:r>
              <a:rPr b="0" lang="en-US" sz="1200" spc="-1" strike="noStrike">
                <a:latin typeface="Noto Sans CJK JP"/>
              </a:rPr>
              <a:t>k</a:t>
            </a:r>
            <a:r>
              <a:rPr b="0" lang="en-US" sz="1200" spc="-1" strike="noStrike">
                <a:latin typeface="Noto Sans CJK JP"/>
              </a:rPr>
              <a:t>t</a:t>
            </a:r>
            <a:r>
              <a:rPr b="0" lang="en-US" sz="1200" spc="-1" strike="noStrike">
                <a:latin typeface="Noto Sans CJK JP"/>
              </a:rPr>
              <a:t>h</a:t>
            </a:r>
            <a:r>
              <a:rPr b="0" lang="en-US" sz="1200" spc="-1" strike="noStrike">
                <a:latin typeface="Noto Sans CJK JP"/>
              </a:rPr>
              <a:t>r</a:t>
            </a:r>
            <a:r>
              <a:rPr b="0" lang="en-US" sz="1200" spc="-1" strike="noStrike">
                <a:latin typeface="Noto Sans CJK JP"/>
              </a:rPr>
              <a:t>o</a:t>
            </a:r>
            <a:r>
              <a:rPr b="0" lang="en-US" sz="1200" spc="-1" strike="noStrike">
                <a:latin typeface="Noto Sans CJK JP"/>
              </a:rPr>
              <a:t>u</a:t>
            </a:r>
            <a:r>
              <a:rPr b="0" lang="en-US" sz="1200" spc="-1" strike="noStrike">
                <a:latin typeface="Noto Sans CJK JP"/>
              </a:rPr>
              <a:t>g</a:t>
            </a:r>
            <a:r>
              <a:rPr b="0" lang="en-US" sz="1200" spc="-1" strike="noStrike">
                <a:latin typeface="Noto Sans CJK JP"/>
              </a:rPr>
              <a:t>h </a:t>
            </a:r>
            <a:r>
              <a:rPr b="0" lang="en-US" sz="1200" spc="-1" strike="noStrike">
                <a:latin typeface="Noto Sans CJK JP"/>
              </a:rPr>
              <a:t>vi</a:t>
            </a:r>
            <a:r>
              <a:rPr b="0" lang="en-US" sz="1200" spc="-1" strike="noStrike">
                <a:latin typeface="Noto Sans CJK JP"/>
              </a:rPr>
              <a:t>a </a:t>
            </a:r>
            <a:r>
              <a:rPr b="0" lang="en-US" sz="1200" spc="-1" strike="noStrike">
                <a:latin typeface="Noto Sans CJK JP"/>
              </a:rPr>
              <a:t>m</a:t>
            </a:r>
            <a:r>
              <a:rPr b="0" lang="en-US" sz="1200" spc="-1" strike="noStrike">
                <a:latin typeface="Noto Sans CJK JP"/>
              </a:rPr>
              <a:t>a</a:t>
            </a:r>
            <a:r>
              <a:rPr b="0" lang="en-US" sz="1200" spc="-1" strike="noStrike">
                <a:latin typeface="Noto Sans CJK JP"/>
              </a:rPr>
              <a:t>c</a:t>
            </a:r>
            <a:r>
              <a:rPr b="0" lang="en-US" sz="1200" spc="-1" strike="noStrike">
                <a:latin typeface="Noto Sans CJK JP"/>
              </a:rPr>
              <a:t>h</a:t>
            </a:r>
            <a:r>
              <a:rPr b="0" lang="en-US" sz="1200" spc="-1" strike="noStrike">
                <a:latin typeface="Noto Sans CJK JP"/>
              </a:rPr>
              <a:t>i</a:t>
            </a:r>
            <a:r>
              <a:rPr b="0" lang="en-US" sz="1200" spc="-1" strike="noStrike">
                <a:latin typeface="Noto Sans CJK JP"/>
              </a:rPr>
              <a:t>n</a:t>
            </a:r>
            <a:r>
              <a:rPr b="0" lang="en-US" sz="1200" spc="-1" strike="noStrike">
                <a:latin typeface="Noto Sans CJK JP"/>
              </a:rPr>
              <a:t>e </a:t>
            </a:r>
            <a:r>
              <a:rPr b="0" lang="en-US" sz="1200" spc="-1" strike="noStrike">
                <a:latin typeface="Noto Sans CJK JP"/>
              </a:rPr>
              <a:t>tr</a:t>
            </a:r>
            <a:r>
              <a:rPr b="0" lang="en-US" sz="1200" spc="-1" strike="noStrike">
                <a:latin typeface="Noto Sans CJK JP"/>
              </a:rPr>
              <a:t>a</a:t>
            </a:r>
            <a:r>
              <a:rPr b="0" lang="en-US" sz="1200" spc="-1" strike="noStrike">
                <a:latin typeface="Noto Sans CJK JP"/>
              </a:rPr>
              <a:t>n</a:t>
            </a:r>
            <a:r>
              <a:rPr b="0" lang="en-US" sz="1200" spc="-1" strike="noStrike">
                <a:latin typeface="Noto Sans CJK JP"/>
              </a:rPr>
              <a:t>sl</a:t>
            </a:r>
            <a:r>
              <a:rPr b="0" lang="en-US" sz="1200" spc="-1" strike="noStrike">
                <a:latin typeface="Noto Sans CJK JP"/>
              </a:rPr>
              <a:t>a</a:t>
            </a:r>
            <a:r>
              <a:rPr b="0" lang="en-US" sz="1200" spc="-1" strike="noStrike">
                <a:latin typeface="Noto Sans CJK JP"/>
              </a:rPr>
              <a:t>ti</a:t>
            </a:r>
            <a:r>
              <a:rPr b="0" lang="en-US" sz="1200" spc="-1" strike="noStrike">
                <a:latin typeface="Noto Sans CJK JP"/>
              </a:rPr>
              <a:t>o</a:t>
            </a:r>
            <a:r>
              <a:rPr b="0" lang="en-US" sz="1200" spc="-1" strike="noStrike">
                <a:latin typeface="Noto Sans CJK JP"/>
              </a:rPr>
              <a:t>n </a:t>
            </a:r>
            <a:r>
              <a:rPr b="0" lang="en-US" sz="1200" spc="-1" strike="noStrike">
                <a:latin typeface="Noto Sans CJK JP"/>
              </a:rPr>
              <a:t>w</a:t>
            </a:r>
            <a:r>
              <a:rPr b="0" lang="en-US" sz="1200" spc="-1" strike="noStrike">
                <a:latin typeface="Noto Sans CJK JP"/>
              </a:rPr>
              <a:t>a</a:t>
            </a:r>
            <a:r>
              <a:rPr b="0" lang="en-US" sz="1200" spc="-1" strike="noStrike">
                <a:latin typeface="Noto Sans CJK JP"/>
              </a:rPr>
              <a:t>s </a:t>
            </a:r>
            <a:r>
              <a:rPr b="0" lang="en-US" sz="1200" spc="-1" strike="noStrike">
                <a:latin typeface="Noto Sans CJK JP"/>
              </a:rPr>
              <a:t>d</a:t>
            </a:r>
            <a:r>
              <a:rPr b="0" lang="en-US" sz="1200" spc="-1" strike="noStrike">
                <a:latin typeface="Noto Sans CJK JP"/>
              </a:rPr>
              <a:t>e</a:t>
            </a:r>
            <a:r>
              <a:rPr b="0" lang="en-US" sz="1200" spc="-1" strike="noStrike">
                <a:latin typeface="Noto Sans CJK JP"/>
              </a:rPr>
              <a:t>m</a:t>
            </a:r>
            <a:r>
              <a:rPr b="0" lang="en-US" sz="1200" spc="-1" strike="noStrike">
                <a:latin typeface="Noto Sans CJK JP"/>
              </a:rPr>
              <a:t>o</a:t>
            </a:r>
            <a:r>
              <a:rPr b="0" lang="en-US" sz="1200" spc="-1" strike="noStrike">
                <a:latin typeface="Noto Sans CJK JP"/>
              </a:rPr>
              <a:t>n</a:t>
            </a:r>
            <a:r>
              <a:rPr b="0" lang="en-US" sz="1200" spc="-1" strike="noStrike">
                <a:latin typeface="Noto Sans CJK JP"/>
              </a:rPr>
              <a:t>s</a:t>
            </a:r>
            <a:r>
              <a:rPr b="0" lang="en-US" sz="1200" spc="-1" strike="noStrike">
                <a:latin typeface="Noto Sans CJK JP"/>
              </a:rPr>
              <a:t>tr</a:t>
            </a:r>
            <a:r>
              <a:rPr b="0" lang="en-US" sz="1200" spc="-1" strike="noStrike">
                <a:latin typeface="Noto Sans CJK JP"/>
              </a:rPr>
              <a:t>a</a:t>
            </a:r>
            <a:r>
              <a:rPr b="0" lang="en-US" sz="1200" spc="-1" strike="noStrike">
                <a:latin typeface="Noto Sans CJK JP"/>
              </a:rPr>
              <a:t>t</a:t>
            </a:r>
            <a:r>
              <a:rPr b="0" lang="en-US" sz="1200" spc="-1" strike="noStrike">
                <a:latin typeface="Noto Sans CJK JP"/>
              </a:rPr>
              <a:t>e</a:t>
            </a:r>
            <a:r>
              <a:rPr b="0" lang="en-US" sz="1200" spc="-1" strike="noStrike">
                <a:latin typeface="Noto Sans CJK JP"/>
              </a:rPr>
              <a:t>d </a:t>
            </a:r>
            <a:r>
              <a:rPr b="0" lang="en-US" sz="1200" spc="-1" strike="noStrike">
                <a:latin typeface="Noto Sans CJK JP"/>
              </a:rPr>
              <a:t>b</a:t>
            </a:r>
            <a:r>
              <a:rPr b="0" lang="en-US" sz="1200" spc="-1" strike="noStrike">
                <a:latin typeface="Noto Sans CJK JP"/>
              </a:rPr>
              <a:t>y </a:t>
            </a:r>
            <a:r>
              <a:rPr b="0" lang="en-US" sz="1200" spc="-1" strike="noStrike">
                <a:latin typeface="Noto Sans CJK JP"/>
              </a:rPr>
              <a:t>R</a:t>
            </a:r>
            <a:r>
              <a:rPr b="0" lang="en-US" sz="1200" spc="-1" strike="noStrike">
                <a:latin typeface="Noto Sans CJK JP"/>
              </a:rPr>
              <a:t>ic</a:t>
            </a:r>
            <a:r>
              <a:rPr b="0" lang="en-US" sz="1200" spc="-1" strike="noStrike">
                <a:latin typeface="Noto Sans CJK JP"/>
              </a:rPr>
              <a:t>k </a:t>
            </a:r>
            <a:r>
              <a:rPr b="0" lang="en-US" sz="1200" spc="-1" strike="noStrike">
                <a:latin typeface="Noto Sans CJK JP"/>
              </a:rPr>
              <a:t>R</a:t>
            </a:r>
            <a:r>
              <a:rPr b="0" lang="en-US" sz="1200" spc="-1" strike="noStrike">
                <a:latin typeface="Noto Sans CJK JP"/>
              </a:rPr>
              <a:t>a</a:t>
            </a:r>
            <a:r>
              <a:rPr b="0" lang="en-US" sz="1200" spc="-1" strike="noStrike">
                <a:latin typeface="Noto Sans CJK JP"/>
              </a:rPr>
              <a:t>s</a:t>
            </a:r>
            <a:r>
              <a:rPr b="0" lang="en-US" sz="1200" spc="-1" strike="noStrike">
                <a:latin typeface="Noto Sans CJK JP"/>
              </a:rPr>
              <a:t>h</a:t>
            </a:r>
            <a:r>
              <a:rPr b="0" lang="en-US" sz="1200" spc="-1" strike="noStrike">
                <a:latin typeface="Noto Sans CJK JP"/>
              </a:rPr>
              <a:t>i</a:t>
            </a:r>
            <a:r>
              <a:rPr b="0" lang="en-US" sz="1200" spc="-1" strike="noStrike">
                <a:latin typeface="Noto Sans CJK JP"/>
              </a:rPr>
              <a:t>d</a:t>
            </a:r>
            <a:r>
              <a:rPr b="0" lang="en-US" sz="1200" spc="-1" strike="noStrike">
                <a:latin typeface="Noto Sans CJK JP"/>
              </a:rPr>
              <a:t>, </a:t>
            </a:r>
            <a:r>
              <a:rPr b="0" lang="en-US" sz="1200" spc="-1" strike="noStrike">
                <a:latin typeface="Noto Sans CJK JP"/>
              </a:rPr>
              <a:t>C</a:t>
            </a:r>
            <a:r>
              <a:rPr b="0" lang="en-US" sz="1200" spc="-1" strike="noStrike">
                <a:latin typeface="Noto Sans CJK JP"/>
              </a:rPr>
              <a:t>h</a:t>
            </a:r>
            <a:r>
              <a:rPr b="0" lang="en-US" sz="1200" spc="-1" strike="noStrike">
                <a:latin typeface="Noto Sans CJK JP"/>
              </a:rPr>
              <a:t>i</a:t>
            </a:r>
            <a:r>
              <a:rPr b="0" lang="en-US" sz="1200" spc="-1" strike="noStrike">
                <a:latin typeface="Noto Sans CJK JP"/>
              </a:rPr>
              <a:t>e</a:t>
            </a:r>
            <a:r>
              <a:rPr b="0" lang="en-US" sz="1200" spc="-1" strike="noStrike">
                <a:latin typeface="Noto Sans CJK JP"/>
              </a:rPr>
              <a:t>f </a:t>
            </a:r>
            <a:r>
              <a:rPr b="0" lang="en-US" sz="1200" spc="-1" strike="noStrike">
                <a:latin typeface="Noto Sans CJK JP"/>
              </a:rPr>
              <a:t>R</a:t>
            </a:r>
            <a:r>
              <a:rPr b="0" lang="en-US" sz="1200" spc="-1" strike="noStrike">
                <a:latin typeface="Noto Sans CJK JP"/>
              </a:rPr>
              <a:t>e</a:t>
            </a:r>
            <a:r>
              <a:rPr b="0" lang="en-US" sz="1200" spc="-1" strike="noStrike">
                <a:latin typeface="Noto Sans CJK JP"/>
              </a:rPr>
              <a:t>s</a:t>
            </a:r>
            <a:r>
              <a:rPr b="0" lang="en-US" sz="1200" spc="-1" strike="noStrike">
                <a:latin typeface="Noto Sans CJK JP"/>
              </a:rPr>
              <a:t>e</a:t>
            </a:r>
            <a:r>
              <a:rPr b="0" lang="en-US" sz="1200" spc="-1" strike="noStrike">
                <a:latin typeface="Noto Sans CJK JP"/>
              </a:rPr>
              <a:t>a</a:t>
            </a:r>
            <a:r>
              <a:rPr b="0" lang="en-US" sz="1200" spc="-1" strike="noStrike">
                <a:latin typeface="Noto Sans CJK JP"/>
              </a:rPr>
              <a:t>r</a:t>
            </a:r>
            <a:r>
              <a:rPr b="0" lang="en-US" sz="1200" spc="-1" strike="noStrike">
                <a:latin typeface="Noto Sans CJK JP"/>
              </a:rPr>
              <a:t>c</a:t>
            </a:r>
            <a:r>
              <a:rPr b="0" lang="en-US" sz="1200" spc="-1" strike="noStrike">
                <a:latin typeface="Noto Sans CJK JP"/>
              </a:rPr>
              <a:t>h </a:t>
            </a:r>
            <a:r>
              <a:rPr b="0" lang="en-US" sz="1200" spc="-1" strike="noStrike">
                <a:latin typeface="Noto Sans CJK JP"/>
              </a:rPr>
              <a:t>O</a:t>
            </a:r>
            <a:r>
              <a:rPr b="0" lang="en-US" sz="1200" spc="-1" strike="noStrike">
                <a:latin typeface="Noto Sans CJK JP"/>
              </a:rPr>
              <a:t>f</a:t>
            </a:r>
            <a:r>
              <a:rPr b="0" lang="en-US" sz="1200" spc="-1" strike="noStrike">
                <a:latin typeface="Noto Sans CJK JP"/>
              </a:rPr>
              <a:t>fi</a:t>
            </a:r>
            <a:r>
              <a:rPr b="0" lang="en-US" sz="1200" spc="-1" strike="noStrike">
                <a:latin typeface="Noto Sans CJK JP"/>
              </a:rPr>
              <a:t>c</a:t>
            </a:r>
            <a:r>
              <a:rPr b="0" lang="en-US" sz="1200" spc="-1" strike="noStrike">
                <a:latin typeface="Noto Sans CJK JP"/>
              </a:rPr>
              <a:t>e</a:t>
            </a:r>
            <a:r>
              <a:rPr b="0" lang="en-US" sz="1200" spc="-1" strike="noStrike">
                <a:latin typeface="Noto Sans CJK JP"/>
              </a:rPr>
              <a:t>r, </a:t>
            </a:r>
            <a:r>
              <a:rPr b="0" lang="en-US" sz="1200" spc="-1" strike="noStrike">
                <a:latin typeface="Noto Sans CJK JP"/>
              </a:rPr>
              <a:t>t</a:t>
            </a:r>
            <a:r>
              <a:rPr b="0" lang="en-US" sz="1200" spc="-1" strike="noStrike">
                <a:latin typeface="Noto Sans CJK JP"/>
              </a:rPr>
              <a:t>o </a:t>
            </a:r>
            <a:r>
              <a:rPr b="0" lang="en-US" sz="1200" spc="-1" strike="noStrike">
                <a:latin typeface="Noto Sans CJK JP"/>
              </a:rPr>
              <a:t>C</a:t>
            </a:r>
            <a:r>
              <a:rPr b="0" lang="en-US" sz="1200" spc="-1" strike="noStrike">
                <a:latin typeface="Noto Sans CJK JP"/>
              </a:rPr>
              <a:t>h</a:t>
            </a:r>
            <a:r>
              <a:rPr b="0" lang="en-US" sz="1200" spc="-1" strike="noStrike">
                <a:latin typeface="Noto Sans CJK JP"/>
              </a:rPr>
              <a:t>i</a:t>
            </a:r>
            <a:r>
              <a:rPr b="0" lang="en-US" sz="1200" spc="-1" strike="noStrike">
                <a:latin typeface="Noto Sans CJK JP"/>
              </a:rPr>
              <a:t>n</a:t>
            </a:r>
            <a:r>
              <a:rPr b="0" lang="en-US" sz="1200" spc="-1" strike="noStrike">
                <a:latin typeface="Noto Sans CJK JP"/>
              </a:rPr>
              <a:t>e</a:t>
            </a:r>
            <a:r>
              <a:rPr b="0" lang="en-US" sz="1200" spc="-1" strike="noStrike">
                <a:latin typeface="Noto Sans CJK JP"/>
              </a:rPr>
              <a:t>s</a:t>
            </a:r>
            <a:r>
              <a:rPr b="0" lang="en-US" sz="1200" spc="-1" strike="noStrike">
                <a:latin typeface="Noto Sans CJK JP"/>
              </a:rPr>
              <a:t>e </a:t>
            </a:r>
            <a:r>
              <a:rPr b="0" lang="en-US" sz="1200" spc="-1" strike="noStrike">
                <a:latin typeface="Noto Sans CJK JP"/>
              </a:rPr>
              <a:t>s</a:t>
            </a:r>
            <a:r>
              <a:rPr b="0" lang="en-US" sz="1200" spc="-1" strike="noStrike">
                <a:latin typeface="Noto Sans CJK JP"/>
              </a:rPr>
              <a:t>t</a:t>
            </a:r>
            <a:r>
              <a:rPr b="0" lang="en-US" sz="1200" spc="-1" strike="noStrike">
                <a:latin typeface="Noto Sans CJK JP"/>
              </a:rPr>
              <a:t>u</a:t>
            </a:r>
            <a:r>
              <a:rPr b="0" lang="en-US" sz="1200" spc="-1" strike="noStrike">
                <a:latin typeface="Noto Sans CJK JP"/>
              </a:rPr>
              <a:t>d</a:t>
            </a:r>
            <a:r>
              <a:rPr b="0" lang="en-US" sz="1200" spc="-1" strike="noStrike">
                <a:latin typeface="Noto Sans CJK JP"/>
              </a:rPr>
              <a:t>e</a:t>
            </a:r>
            <a:r>
              <a:rPr b="0" lang="en-US" sz="1200" spc="-1" strike="noStrike">
                <a:latin typeface="Noto Sans CJK JP"/>
              </a:rPr>
              <a:t>n</a:t>
            </a:r>
            <a:r>
              <a:rPr b="0" lang="en-US" sz="1200" spc="-1" strike="noStrike">
                <a:latin typeface="Noto Sans CJK JP"/>
              </a:rPr>
              <a:t>t</a:t>
            </a:r>
            <a:r>
              <a:rPr b="0" lang="en-US" sz="1200" spc="-1" strike="noStrike">
                <a:latin typeface="Noto Sans CJK JP"/>
              </a:rPr>
              <a:t>s.</a:t>
            </a:r>
            <a:br/>
            <a:r>
              <a:rPr b="0" lang="en-US" sz="1200" spc="-1" strike="noStrike">
                <a:latin typeface="Noto Sans CJK JP"/>
              </a:rPr>
              <a:t>E</a:t>
            </a:r>
            <a:r>
              <a:rPr b="0" lang="en-US" sz="1200" spc="-1" strike="noStrike">
                <a:latin typeface="Noto Sans CJK JP"/>
              </a:rPr>
              <a:t>n</a:t>
            </a:r>
            <a:r>
              <a:rPr b="0" lang="en-US" sz="1200" spc="-1" strike="noStrike">
                <a:latin typeface="Noto Sans CJK JP"/>
              </a:rPr>
              <a:t>g</a:t>
            </a:r>
            <a:r>
              <a:rPr b="0" lang="en-US" sz="1200" spc="-1" strike="noStrike">
                <a:latin typeface="Noto Sans CJK JP"/>
              </a:rPr>
              <a:t>li</a:t>
            </a:r>
            <a:r>
              <a:rPr b="0" lang="en-US" sz="1200" spc="-1" strike="noStrike">
                <a:latin typeface="Noto Sans CJK JP"/>
              </a:rPr>
              <a:t>s</a:t>
            </a:r>
            <a:r>
              <a:rPr b="0" lang="en-US" sz="1200" spc="-1" strike="noStrike">
                <a:latin typeface="Noto Sans CJK JP"/>
              </a:rPr>
              <a:t>h </a:t>
            </a:r>
            <a:r>
              <a:rPr b="0" lang="en-US" sz="1200" spc="-1" strike="noStrike">
                <a:latin typeface="Noto Sans CJK JP"/>
              </a:rPr>
              <a:t>w</a:t>
            </a:r>
            <a:r>
              <a:rPr b="0" lang="en-US" sz="1200" spc="-1" strike="noStrike">
                <a:latin typeface="Noto Sans CJK JP"/>
              </a:rPr>
              <a:t>a</a:t>
            </a:r>
            <a:r>
              <a:rPr b="0" lang="en-US" sz="1200" spc="-1" strike="noStrike">
                <a:latin typeface="Noto Sans CJK JP"/>
              </a:rPr>
              <a:t>s </a:t>
            </a:r>
            <a:r>
              <a:rPr b="0" lang="en-US" sz="1200" spc="-1" strike="noStrike">
                <a:latin typeface="Noto Sans CJK JP"/>
              </a:rPr>
              <a:t>t</a:t>
            </a:r>
            <a:r>
              <a:rPr b="0" lang="en-US" sz="1200" spc="-1" strike="noStrike">
                <a:latin typeface="Noto Sans CJK JP"/>
              </a:rPr>
              <a:t>u</a:t>
            </a:r>
            <a:r>
              <a:rPr b="0" lang="en-US" sz="1200" spc="-1" strike="noStrike">
                <a:latin typeface="Noto Sans CJK JP"/>
              </a:rPr>
              <a:t>r</a:t>
            </a:r>
            <a:r>
              <a:rPr b="0" lang="en-US" sz="1200" spc="-1" strike="noStrike">
                <a:latin typeface="Noto Sans CJK JP"/>
              </a:rPr>
              <a:t>n</a:t>
            </a:r>
            <a:r>
              <a:rPr b="0" lang="en-US" sz="1200" spc="-1" strike="noStrike">
                <a:latin typeface="Noto Sans CJK JP"/>
              </a:rPr>
              <a:t>e</a:t>
            </a:r>
            <a:r>
              <a:rPr b="0" lang="en-US" sz="1200" spc="-1" strike="noStrike">
                <a:latin typeface="Noto Sans CJK JP"/>
              </a:rPr>
              <a:t>d </a:t>
            </a:r>
            <a:r>
              <a:rPr b="0" lang="en-US" sz="1200" spc="-1" strike="noStrike">
                <a:latin typeface="Noto Sans CJK JP"/>
              </a:rPr>
              <a:t>t</a:t>
            </a:r>
            <a:r>
              <a:rPr b="0" lang="en-US" sz="1200" spc="-1" strike="noStrike">
                <a:latin typeface="Noto Sans CJK JP"/>
              </a:rPr>
              <a:t>o </a:t>
            </a:r>
            <a:r>
              <a:rPr b="0" lang="en-US" sz="1200" spc="-1" strike="noStrike">
                <a:latin typeface="Noto Sans CJK JP"/>
              </a:rPr>
              <a:t>M</a:t>
            </a:r>
            <a:r>
              <a:rPr b="0" lang="en-US" sz="1200" spc="-1" strike="noStrike">
                <a:latin typeface="Noto Sans CJK JP"/>
              </a:rPr>
              <a:t>a</a:t>
            </a:r>
            <a:r>
              <a:rPr b="0" lang="en-US" sz="1200" spc="-1" strike="noStrike">
                <a:latin typeface="Noto Sans CJK JP"/>
              </a:rPr>
              <a:t>n</a:t>
            </a:r>
            <a:r>
              <a:rPr b="0" lang="en-US" sz="1200" spc="-1" strike="noStrike">
                <a:latin typeface="Noto Sans CJK JP"/>
              </a:rPr>
              <a:t>d</a:t>
            </a:r>
            <a:r>
              <a:rPr b="0" lang="en-US" sz="1200" spc="-1" strike="noStrike">
                <a:latin typeface="Noto Sans CJK JP"/>
              </a:rPr>
              <a:t>a</a:t>
            </a:r>
            <a:r>
              <a:rPr b="0" lang="en-US" sz="1200" spc="-1" strike="noStrike">
                <a:latin typeface="Noto Sans CJK JP"/>
              </a:rPr>
              <a:t>ri</a:t>
            </a:r>
            <a:r>
              <a:rPr b="0" lang="en-US" sz="1200" spc="-1" strike="noStrike">
                <a:latin typeface="Noto Sans CJK JP"/>
              </a:rPr>
              <a:t>n </a:t>
            </a:r>
            <a:r>
              <a:rPr b="0" lang="en-US" sz="1200" spc="-1" strike="noStrike">
                <a:latin typeface="Noto Sans CJK JP"/>
              </a:rPr>
              <a:t>i</a:t>
            </a:r>
            <a:r>
              <a:rPr b="0" lang="en-US" sz="1200" spc="-1" strike="noStrike">
                <a:latin typeface="Noto Sans CJK JP"/>
              </a:rPr>
              <a:t>n </a:t>
            </a:r>
            <a:r>
              <a:rPr b="0" lang="en-US" sz="1200" spc="-1" strike="noStrike">
                <a:latin typeface="Noto Sans CJK JP"/>
              </a:rPr>
              <a:t>r</a:t>
            </a:r>
            <a:r>
              <a:rPr b="0" lang="en-US" sz="1200" spc="-1" strike="noStrike">
                <a:latin typeface="Noto Sans CJK JP"/>
              </a:rPr>
              <a:t>e</a:t>
            </a:r>
            <a:r>
              <a:rPr b="0" lang="en-US" sz="1200" spc="-1" strike="noStrike">
                <a:latin typeface="Noto Sans CJK JP"/>
              </a:rPr>
              <a:t>a</a:t>
            </a:r>
            <a:r>
              <a:rPr b="0" lang="en-US" sz="1200" spc="-1" strike="noStrike">
                <a:latin typeface="Noto Sans CJK JP"/>
              </a:rPr>
              <a:t>l </a:t>
            </a:r>
            <a:r>
              <a:rPr b="0" lang="en-US" sz="1200" spc="-1" strike="noStrike">
                <a:latin typeface="Noto Sans CJK JP"/>
              </a:rPr>
              <a:t>ti</a:t>
            </a:r>
            <a:r>
              <a:rPr b="0" lang="en-US" sz="1200" spc="-1" strike="noStrike">
                <a:latin typeface="Noto Sans CJK JP"/>
              </a:rPr>
              <a:t>m</a:t>
            </a:r>
            <a:r>
              <a:rPr b="0" lang="en-US" sz="1200" spc="-1" strike="noStrike">
                <a:latin typeface="Noto Sans CJK JP"/>
              </a:rPr>
              <a:t>e </a:t>
            </a:r>
            <a:r>
              <a:rPr b="0" lang="en-US" sz="1200" spc="-1" strike="noStrike">
                <a:latin typeface="Noto Sans CJK JP"/>
              </a:rPr>
              <a:t>w</a:t>
            </a:r>
            <a:r>
              <a:rPr b="0" lang="en-US" sz="1200" spc="-1" strike="noStrike">
                <a:latin typeface="Noto Sans CJK JP"/>
              </a:rPr>
              <a:t>it</a:t>
            </a:r>
            <a:r>
              <a:rPr b="0" lang="en-US" sz="1200" spc="-1" strike="noStrike">
                <a:latin typeface="Noto Sans CJK JP"/>
              </a:rPr>
              <a:t>h </a:t>
            </a:r>
            <a:r>
              <a:rPr b="0" lang="en-US" sz="1200" spc="-1" strike="noStrike">
                <a:latin typeface="Noto Sans CJK JP"/>
              </a:rPr>
              <a:t>c</a:t>
            </a:r>
            <a:r>
              <a:rPr b="0" lang="en-US" sz="1200" spc="-1" strike="noStrike">
                <a:latin typeface="Noto Sans CJK JP"/>
              </a:rPr>
              <a:t>o</a:t>
            </a:r>
            <a:r>
              <a:rPr b="0" lang="en-US" sz="1200" spc="-1" strike="noStrike">
                <a:latin typeface="Noto Sans CJK JP"/>
              </a:rPr>
              <a:t>rr</a:t>
            </a:r>
            <a:r>
              <a:rPr b="0" lang="en-US" sz="1200" spc="-1" strike="noStrike">
                <a:latin typeface="Noto Sans CJK JP"/>
              </a:rPr>
              <a:t>e</a:t>
            </a:r>
            <a:r>
              <a:rPr b="0" lang="en-US" sz="1200" spc="-1" strike="noStrike">
                <a:latin typeface="Noto Sans CJK JP"/>
              </a:rPr>
              <a:t>s</a:t>
            </a:r>
            <a:r>
              <a:rPr b="0" lang="en-US" sz="1200" spc="-1" strike="noStrike">
                <a:latin typeface="Noto Sans CJK JP"/>
              </a:rPr>
              <a:t>p</a:t>
            </a:r>
            <a:r>
              <a:rPr b="0" lang="en-US" sz="1200" spc="-1" strike="noStrike">
                <a:latin typeface="Noto Sans CJK JP"/>
              </a:rPr>
              <a:t>o</a:t>
            </a:r>
            <a:r>
              <a:rPr b="0" lang="en-US" sz="1200" spc="-1" strike="noStrike">
                <a:latin typeface="Noto Sans CJK JP"/>
              </a:rPr>
              <a:t>n</a:t>
            </a:r>
            <a:r>
              <a:rPr b="0" lang="en-US" sz="1200" spc="-1" strike="noStrike">
                <a:latin typeface="Noto Sans CJK JP"/>
              </a:rPr>
              <a:t>d</a:t>
            </a:r>
            <a:r>
              <a:rPr b="0" lang="en-US" sz="1200" spc="-1" strike="noStrike">
                <a:latin typeface="Noto Sans CJK JP"/>
              </a:rPr>
              <a:t>i</a:t>
            </a:r>
            <a:r>
              <a:rPr b="0" lang="en-US" sz="1200" spc="-1" strike="noStrike">
                <a:latin typeface="Noto Sans CJK JP"/>
              </a:rPr>
              <a:t>n</a:t>
            </a:r>
            <a:r>
              <a:rPr b="0" lang="en-US" sz="1200" spc="-1" strike="noStrike">
                <a:latin typeface="Noto Sans CJK JP"/>
              </a:rPr>
              <a:t>g </a:t>
            </a:r>
            <a:r>
              <a:rPr b="0" lang="en-US" sz="1200" spc="-1" strike="noStrike">
                <a:latin typeface="Noto Sans CJK JP"/>
              </a:rPr>
              <a:t>tr</a:t>
            </a:r>
            <a:r>
              <a:rPr b="0" lang="en-US" sz="1200" spc="-1" strike="noStrike">
                <a:latin typeface="Noto Sans CJK JP"/>
              </a:rPr>
              <a:t>a</a:t>
            </a:r>
            <a:r>
              <a:rPr b="0" lang="en-US" sz="1200" spc="-1" strike="noStrike">
                <a:latin typeface="Noto Sans CJK JP"/>
              </a:rPr>
              <a:t>n</a:t>
            </a:r>
            <a:r>
              <a:rPr b="0" lang="en-US" sz="1200" spc="-1" strike="noStrike">
                <a:latin typeface="Noto Sans CJK JP"/>
              </a:rPr>
              <a:t>s</a:t>
            </a:r>
            <a:r>
              <a:rPr b="0" lang="en-US" sz="1200" spc="-1" strike="noStrike">
                <a:latin typeface="Noto Sans CJK JP"/>
              </a:rPr>
              <a:t>c</a:t>
            </a:r>
            <a:r>
              <a:rPr b="0" lang="en-US" sz="1200" spc="-1" strike="noStrike">
                <a:latin typeface="Noto Sans CJK JP"/>
              </a:rPr>
              <a:t>ri</a:t>
            </a:r>
            <a:r>
              <a:rPr b="0" lang="en-US" sz="1200" spc="-1" strike="noStrike">
                <a:latin typeface="Noto Sans CJK JP"/>
              </a:rPr>
              <a:t>p</a:t>
            </a:r>
            <a:r>
              <a:rPr b="0" lang="en-US" sz="1200" spc="-1" strike="noStrike">
                <a:latin typeface="Noto Sans CJK JP"/>
              </a:rPr>
              <a:t>ti</a:t>
            </a:r>
            <a:r>
              <a:rPr b="0" lang="en-US" sz="1200" spc="-1" strike="noStrike">
                <a:latin typeface="Noto Sans CJK JP"/>
              </a:rPr>
              <a:t>o</a:t>
            </a:r>
            <a:r>
              <a:rPr b="0" lang="en-US" sz="1200" spc="-1" strike="noStrike">
                <a:latin typeface="Noto Sans CJK JP"/>
              </a:rPr>
              <a:t>n</a:t>
            </a:r>
            <a:r>
              <a:rPr b="0" lang="en-US" sz="1200" spc="-1" strike="noStrike">
                <a:latin typeface="Noto Sans CJK JP"/>
              </a:rPr>
              <a:t>s.</a:t>
            </a:r>
            <a:endParaRPr b="0" lang="en-US" sz="1200" spc="-1" strike="noStrike">
              <a:latin typeface="Noto Sans CJK JP"/>
            </a:endParaRPr>
          </a:p>
          <a:p>
            <a:pPr marL="216000" indent="-214920">
              <a:lnSpc>
                <a:spcPct val="100000"/>
              </a:lnSpc>
            </a:pPr>
            <a:r>
              <a:rPr b="0" lang="en-US" sz="1200" spc="-1" strike="noStrike">
                <a:latin typeface="Noto Sans CJK JP"/>
              </a:rPr>
              <a:t>Dee</a:t>
            </a:r>
            <a:r>
              <a:rPr b="0" lang="en-US" sz="1200" spc="-1" strike="noStrike">
                <a:latin typeface="Noto Sans CJK JP"/>
              </a:rPr>
              <a:t>p </a:t>
            </a:r>
            <a:r>
              <a:rPr b="0" lang="en-US" sz="1200" spc="-1" strike="noStrike">
                <a:latin typeface="Noto Sans CJK JP"/>
              </a:rPr>
              <a:t>n</a:t>
            </a:r>
            <a:r>
              <a:rPr b="0" lang="en-US" sz="1200" spc="-1" strike="noStrike">
                <a:latin typeface="Noto Sans CJK JP"/>
              </a:rPr>
              <a:t>e</a:t>
            </a:r>
            <a:r>
              <a:rPr b="0" lang="en-US" sz="1200" spc="-1" strike="noStrike">
                <a:latin typeface="Noto Sans CJK JP"/>
              </a:rPr>
              <a:t>u</a:t>
            </a:r>
            <a:r>
              <a:rPr b="0" lang="en-US" sz="1200" spc="-1" strike="noStrike">
                <a:latin typeface="Noto Sans CJK JP"/>
              </a:rPr>
              <a:t>r</a:t>
            </a:r>
            <a:r>
              <a:rPr b="0" lang="en-US" sz="1200" spc="-1" strike="noStrike">
                <a:latin typeface="Noto Sans CJK JP"/>
              </a:rPr>
              <a:t>a</a:t>
            </a:r>
            <a:r>
              <a:rPr b="0" lang="en-US" sz="1200" spc="-1" strike="noStrike">
                <a:latin typeface="Noto Sans CJK JP"/>
              </a:rPr>
              <a:t>l </a:t>
            </a:r>
            <a:r>
              <a:rPr b="0" lang="en-US" sz="1200" spc="-1" strike="noStrike">
                <a:latin typeface="Noto Sans CJK JP"/>
              </a:rPr>
              <a:t>n</a:t>
            </a:r>
            <a:r>
              <a:rPr b="0" lang="en-US" sz="1200" spc="-1" strike="noStrike">
                <a:latin typeface="Noto Sans CJK JP"/>
              </a:rPr>
              <a:t>e</a:t>
            </a:r>
            <a:r>
              <a:rPr b="0" lang="en-US" sz="1200" spc="-1" strike="noStrike">
                <a:latin typeface="Noto Sans CJK JP"/>
              </a:rPr>
              <a:t>t</a:t>
            </a:r>
            <a:r>
              <a:rPr b="0" lang="en-US" sz="1200" spc="-1" strike="noStrike">
                <a:latin typeface="Noto Sans CJK JP"/>
              </a:rPr>
              <a:t>w</a:t>
            </a:r>
            <a:r>
              <a:rPr b="0" lang="en-US" sz="1200" spc="-1" strike="noStrike">
                <a:latin typeface="Noto Sans CJK JP"/>
              </a:rPr>
              <a:t>o</a:t>
            </a:r>
            <a:r>
              <a:rPr b="0" lang="en-US" sz="1200" spc="-1" strike="noStrike">
                <a:latin typeface="Noto Sans CJK JP"/>
              </a:rPr>
              <a:t>r</a:t>
            </a:r>
            <a:r>
              <a:rPr b="0" lang="en-US" sz="1200" spc="-1" strike="noStrike">
                <a:latin typeface="Noto Sans CJK JP"/>
              </a:rPr>
              <a:t>k</a:t>
            </a:r>
            <a:r>
              <a:rPr b="0" lang="en-US" sz="1200" spc="-1" strike="noStrike">
                <a:latin typeface="Noto Sans CJK JP"/>
              </a:rPr>
              <a:t>s </a:t>
            </a:r>
            <a:r>
              <a:rPr b="0" lang="en-US" sz="1200" spc="-1" strike="noStrike">
                <a:latin typeface="Noto Sans CJK JP"/>
              </a:rPr>
              <a:t>i</a:t>
            </a:r>
            <a:r>
              <a:rPr b="0" lang="en-US" sz="1200" spc="-1" strike="noStrike">
                <a:latin typeface="Noto Sans CJK JP"/>
              </a:rPr>
              <a:t>m</a:t>
            </a:r>
            <a:r>
              <a:rPr b="0" lang="en-US" sz="1200" spc="-1" strike="noStrike">
                <a:latin typeface="Noto Sans CJK JP"/>
              </a:rPr>
              <a:t>p</a:t>
            </a:r>
            <a:r>
              <a:rPr b="0" lang="en-US" sz="1200" spc="-1" strike="noStrike">
                <a:latin typeface="Noto Sans CJK JP"/>
              </a:rPr>
              <a:t>r</a:t>
            </a:r>
            <a:r>
              <a:rPr b="0" lang="en-US" sz="1200" spc="-1" strike="noStrike">
                <a:latin typeface="Noto Sans CJK JP"/>
              </a:rPr>
              <a:t>o</a:t>
            </a:r>
            <a:r>
              <a:rPr b="0" lang="en-US" sz="1200" spc="-1" strike="noStrike">
                <a:latin typeface="Noto Sans CJK JP"/>
              </a:rPr>
              <a:t>v</a:t>
            </a:r>
            <a:r>
              <a:rPr b="0" lang="en-US" sz="1200" spc="-1" strike="noStrike">
                <a:latin typeface="Noto Sans CJK JP"/>
              </a:rPr>
              <a:t>e</a:t>
            </a:r>
            <a:r>
              <a:rPr b="0" lang="en-US" sz="1200" spc="-1" strike="noStrike">
                <a:latin typeface="Noto Sans CJK JP"/>
              </a:rPr>
              <a:t>d </a:t>
            </a:r>
            <a:r>
              <a:rPr b="0" lang="en-US" sz="1200" spc="-1" strike="noStrike">
                <a:latin typeface="Noto Sans CJK JP"/>
              </a:rPr>
              <a:t>t</a:t>
            </a:r>
            <a:r>
              <a:rPr b="0" lang="en-US" sz="1200" spc="-1" strike="noStrike">
                <a:latin typeface="Noto Sans CJK JP"/>
              </a:rPr>
              <a:t>h</a:t>
            </a:r>
            <a:r>
              <a:rPr b="0" lang="en-US" sz="1200" spc="-1" strike="noStrike">
                <a:latin typeface="Noto Sans CJK JP"/>
              </a:rPr>
              <a:t>e </a:t>
            </a:r>
            <a:r>
              <a:rPr b="0" lang="en-US" sz="1200" spc="-1" strike="noStrike">
                <a:latin typeface="Noto Sans CJK JP"/>
              </a:rPr>
              <a:t>p</a:t>
            </a:r>
            <a:r>
              <a:rPr b="0" lang="en-US" sz="1200" spc="-1" strike="noStrike">
                <a:latin typeface="Noto Sans CJK JP"/>
              </a:rPr>
              <a:t>e</a:t>
            </a:r>
            <a:r>
              <a:rPr b="0" lang="en-US" sz="1200" spc="-1" strike="noStrike">
                <a:latin typeface="Noto Sans CJK JP"/>
              </a:rPr>
              <a:t>rf</a:t>
            </a:r>
            <a:r>
              <a:rPr b="0" lang="en-US" sz="1200" spc="-1" strike="noStrike">
                <a:latin typeface="Noto Sans CJK JP"/>
              </a:rPr>
              <a:t>o</a:t>
            </a:r>
            <a:r>
              <a:rPr b="0" lang="en-US" sz="1200" spc="-1" strike="noStrike">
                <a:latin typeface="Noto Sans CJK JP"/>
              </a:rPr>
              <a:t>r</a:t>
            </a:r>
            <a:r>
              <a:rPr b="0" lang="en-US" sz="1200" spc="-1" strike="noStrike">
                <a:latin typeface="Noto Sans CJK JP"/>
              </a:rPr>
              <a:t>m</a:t>
            </a:r>
            <a:r>
              <a:rPr b="0" lang="en-US" sz="1200" spc="-1" strike="noStrike">
                <a:latin typeface="Noto Sans CJK JP"/>
              </a:rPr>
              <a:t>a</a:t>
            </a:r>
            <a:r>
              <a:rPr b="0" lang="en-US" sz="1200" spc="-1" strike="noStrike">
                <a:latin typeface="Noto Sans CJK JP"/>
              </a:rPr>
              <a:t>n</a:t>
            </a:r>
            <a:r>
              <a:rPr b="0" lang="en-US" sz="1200" spc="-1" strike="noStrike">
                <a:latin typeface="Noto Sans CJK JP"/>
              </a:rPr>
              <a:t>c</a:t>
            </a:r>
            <a:r>
              <a:rPr b="0" lang="en-US" sz="1200" spc="-1" strike="noStrike">
                <a:latin typeface="Noto Sans CJK JP"/>
              </a:rPr>
              <a:t>e </a:t>
            </a:r>
            <a:r>
              <a:rPr b="0" lang="en-US" sz="1200" spc="-1" strike="noStrike">
                <a:latin typeface="Noto Sans CJK JP"/>
              </a:rPr>
              <a:t>o</a:t>
            </a:r>
            <a:r>
              <a:rPr b="0" lang="en-US" sz="1200" spc="-1" strike="noStrike">
                <a:latin typeface="Noto Sans CJK JP"/>
              </a:rPr>
              <a:t>f </a:t>
            </a:r>
            <a:r>
              <a:rPr b="0" lang="en-US" sz="1200" spc="-1" strike="noStrike">
                <a:latin typeface="Noto Sans CJK JP"/>
              </a:rPr>
              <a:t>a</a:t>
            </a:r>
            <a:r>
              <a:rPr b="0" lang="en-US" sz="1200" spc="-1" strike="noStrike">
                <a:latin typeface="Noto Sans CJK JP"/>
              </a:rPr>
              <a:t>u</a:t>
            </a:r>
            <a:r>
              <a:rPr b="0" lang="en-US" sz="1200" spc="-1" strike="noStrike">
                <a:latin typeface="Noto Sans CJK JP"/>
              </a:rPr>
              <a:t>t</a:t>
            </a:r>
            <a:r>
              <a:rPr b="0" lang="en-US" sz="1200" spc="-1" strike="noStrike">
                <a:latin typeface="Noto Sans CJK JP"/>
              </a:rPr>
              <a:t>o</a:t>
            </a:r>
            <a:r>
              <a:rPr b="0" lang="en-US" sz="1200" spc="-1" strike="noStrike">
                <a:latin typeface="Noto Sans CJK JP"/>
              </a:rPr>
              <a:t>m</a:t>
            </a:r>
            <a:r>
              <a:rPr b="0" lang="en-US" sz="1200" spc="-1" strike="noStrike">
                <a:latin typeface="Noto Sans CJK JP"/>
              </a:rPr>
              <a:t>a</a:t>
            </a:r>
            <a:r>
              <a:rPr b="0" lang="en-US" sz="1200" spc="-1" strike="noStrike">
                <a:latin typeface="Noto Sans CJK JP"/>
              </a:rPr>
              <a:t>ti</a:t>
            </a:r>
            <a:r>
              <a:rPr b="0" lang="en-US" sz="1200" spc="-1" strike="noStrike">
                <a:latin typeface="Noto Sans CJK JP"/>
              </a:rPr>
              <a:t>c </a:t>
            </a:r>
            <a:r>
              <a:rPr b="0" lang="en-US" sz="1200" spc="-1" strike="noStrike">
                <a:latin typeface="Noto Sans CJK JP"/>
              </a:rPr>
              <a:t>s</a:t>
            </a:r>
            <a:r>
              <a:rPr b="0" lang="en-US" sz="1200" spc="-1" strike="noStrike">
                <a:latin typeface="Noto Sans CJK JP"/>
              </a:rPr>
              <a:t>p</a:t>
            </a:r>
            <a:r>
              <a:rPr b="0" lang="en-US" sz="1200" spc="-1" strike="noStrike">
                <a:latin typeface="Noto Sans CJK JP"/>
              </a:rPr>
              <a:t>e</a:t>
            </a:r>
            <a:r>
              <a:rPr b="0" lang="en-US" sz="1200" spc="-1" strike="noStrike">
                <a:latin typeface="Noto Sans CJK JP"/>
              </a:rPr>
              <a:t>e</a:t>
            </a:r>
            <a:r>
              <a:rPr b="0" lang="en-US" sz="1200" spc="-1" strike="noStrike">
                <a:latin typeface="Noto Sans CJK JP"/>
              </a:rPr>
              <a:t>c</a:t>
            </a:r>
            <a:r>
              <a:rPr b="0" lang="en-US" sz="1200" spc="-1" strike="noStrike">
                <a:latin typeface="Noto Sans CJK JP"/>
              </a:rPr>
              <a:t>h </a:t>
            </a:r>
            <a:r>
              <a:rPr b="0" lang="en-US" sz="1200" spc="-1" strike="noStrike">
                <a:latin typeface="Noto Sans CJK JP"/>
              </a:rPr>
              <a:t>r</a:t>
            </a:r>
            <a:r>
              <a:rPr b="0" lang="en-US" sz="1200" spc="-1" strike="noStrike">
                <a:latin typeface="Noto Sans CJK JP"/>
              </a:rPr>
              <a:t>e</a:t>
            </a:r>
            <a:r>
              <a:rPr b="0" lang="en-US" sz="1200" spc="-1" strike="noStrike">
                <a:latin typeface="Noto Sans CJK JP"/>
              </a:rPr>
              <a:t>c</a:t>
            </a:r>
            <a:r>
              <a:rPr b="0" lang="en-US" sz="1200" spc="-1" strike="noStrike">
                <a:latin typeface="Noto Sans CJK JP"/>
              </a:rPr>
              <a:t>o</a:t>
            </a:r>
            <a:r>
              <a:rPr b="0" lang="en-US" sz="1200" spc="-1" strike="noStrike">
                <a:latin typeface="Noto Sans CJK JP"/>
              </a:rPr>
              <a:t>g</a:t>
            </a:r>
            <a:r>
              <a:rPr b="0" lang="en-US" sz="1200" spc="-1" strike="noStrike">
                <a:latin typeface="Noto Sans CJK JP"/>
              </a:rPr>
              <a:t>n</a:t>
            </a:r>
            <a:r>
              <a:rPr b="0" lang="en-US" sz="1200" spc="-1" strike="noStrike">
                <a:latin typeface="Noto Sans CJK JP"/>
              </a:rPr>
              <a:t>it</a:t>
            </a:r>
            <a:r>
              <a:rPr b="0" lang="en-US" sz="1200" spc="-1" strike="noStrike">
                <a:latin typeface="Noto Sans CJK JP"/>
              </a:rPr>
              <a:t>i</a:t>
            </a:r>
            <a:r>
              <a:rPr b="0" lang="en-US" sz="1200" spc="-1" strike="noStrike">
                <a:latin typeface="Noto Sans CJK JP"/>
              </a:rPr>
              <a:t>o</a:t>
            </a:r>
            <a:r>
              <a:rPr b="0" lang="en-US" sz="1200" spc="-1" strike="noStrike">
                <a:latin typeface="Noto Sans CJK JP"/>
              </a:rPr>
              <a:t>n</a:t>
            </a:r>
            <a:r>
              <a:rPr b="0" lang="en-US" sz="1200" spc="-1" strike="noStrike">
                <a:latin typeface="Noto Sans CJK JP"/>
              </a:rPr>
              <a:t>. </a:t>
            </a:r>
            <a:endParaRPr b="0" lang="en-US" sz="1200" spc="-1" strike="noStrike">
              <a:latin typeface="Noto Sans CJK JP"/>
            </a:endParaRPr>
          </a:p>
          <a:p>
            <a:pPr marL="216000" indent="-214920">
              <a:lnSpc>
                <a:spcPct val="100000"/>
              </a:lnSpc>
            </a:pPr>
            <a:r>
              <a:rPr b="0" lang="en-US" sz="1200" spc="-1" strike="noStrike">
                <a:latin typeface="Noto Sans CJK JP"/>
              </a:rPr>
              <a:t>Micr</a:t>
            </a:r>
            <a:r>
              <a:rPr b="0" lang="en-US" sz="1200" spc="-1" strike="noStrike">
                <a:latin typeface="Noto Sans CJK JP"/>
              </a:rPr>
              <a:t>o</a:t>
            </a:r>
            <a:r>
              <a:rPr b="0" lang="en-US" sz="1200" spc="-1" strike="noStrike">
                <a:latin typeface="Noto Sans CJK JP"/>
              </a:rPr>
              <a:t>s</a:t>
            </a:r>
            <a:r>
              <a:rPr b="0" lang="en-US" sz="1200" spc="-1" strike="noStrike">
                <a:latin typeface="Noto Sans CJK JP"/>
              </a:rPr>
              <a:t>o</a:t>
            </a:r>
            <a:r>
              <a:rPr b="0" lang="en-US" sz="1200" spc="-1" strike="noStrike">
                <a:latin typeface="Noto Sans CJK JP"/>
              </a:rPr>
              <a:t>ft </a:t>
            </a:r>
            <a:r>
              <a:rPr b="0" lang="en-US" sz="1200" spc="-1" strike="noStrike">
                <a:latin typeface="Noto Sans CJK JP"/>
              </a:rPr>
              <a:t>R</a:t>
            </a:r>
            <a:r>
              <a:rPr b="0" lang="en-US" sz="1200" spc="-1" strike="noStrike">
                <a:latin typeface="Noto Sans CJK JP"/>
              </a:rPr>
              <a:t>e</a:t>
            </a:r>
            <a:r>
              <a:rPr b="0" lang="en-US" sz="1200" spc="-1" strike="noStrike">
                <a:latin typeface="Noto Sans CJK JP"/>
              </a:rPr>
              <a:t>s</a:t>
            </a:r>
            <a:r>
              <a:rPr b="0" lang="en-US" sz="1200" spc="-1" strike="noStrike">
                <a:latin typeface="Noto Sans CJK JP"/>
              </a:rPr>
              <a:t>e</a:t>
            </a:r>
            <a:r>
              <a:rPr b="0" lang="en-US" sz="1200" spc="-1" strike="noStrike">
                <a:latin typeface="Noto Sans CJK JP"/>
              </a:rPr>
              <a:t>a</a:t>
            </a:r>
            <a:r>
              <a:rPr b="0" lang="en-US" sz="1200" spc="-1" strike="noStrike">
                <a:latin typeface="Noto Sans CJK JP"/>
              </a:rPr>
              <a:t>r</a:t>
            </a:r>
            <a:r>
              <a:rPr b="0" lang="en-US" sz="1200" spc="-1" strike="noStrike">
                <a:latin typeface="Noto Sans CJK JP"/>
              </a:rPr>
              <a:t>c</a:t>
            </a:r>
            <a:r>
              <a:rPr b="0" lang="en-US" sz="1200" spc="-1" strike="noStrike">
                <a:latin typeface="Noto Sans CJK JP"/>
              </a:rPr>
              <a:t>h </a:t>
            </a:r>
            <a:r>
              <a:rPr b="0" lang="en-US" sz="1200" spc="-1" strike="noStrike">
                <a:latin typeface="Noto Sans CJK JP"/>
              </a:rPr>
              <a:t>a</a:t>
            </a:r>
            <a:r>
              <a:rPr b="0" lang="en-US" sz="1200" spc="-1" strike="noStrike">
                <a:latin typeface="Noto Sans CJK JP"/>
              </a:rPr>
              <a:t>n</a:t>
            </a:r>
            <a:r>
              <a:rPr b="0" lang="en-US" sz="1200" spc="-1" strike="noStrike">
                <a:latin typeface="Noto Sans CJK JP"/>
              </a:rPr>
              <a:t>d </a:t>
            </a:r>
            <a:r>
              <a:rPr b="0" lang="en-US" sz="1200" spc="-1" strike="noStrike">
                <a:latin typeface="Noto Sans CJK JP"/>
              </a:rPr>
              <a:t>U</a:t>
            </a:r>
            <a:r>
              <a:rPr b="0" lang="en-US" sz="1200" spc="-1" strike="noStrike">
                <a:latin typeface="Noto Sans CJK JP"/>
              </a:rPr>
              <a:t>n</a:t>
            </a:r>
            <a:r>
              <a:rPr b="0" lang="en-US" sz="1200" spc="-1" strike="noStrike">
                <a:latin typeface="Noto Sans CJK JP"/>
              </a:rPr>
              <a:t>iv</a:t>
            </a:r>
            <a:r>
              <a:rPr b="0" lang="en-US" sz="1200" spc="-1" strike="noStrike">
                <a:latin typeface="Noto Sans CJK JP"/>
              </a:rPr>
              <a:t>e</a:t>
            </a:r>
            <a:r>
              <a:rPr b="0" lang="en-US" sz="1200" spc="-1" strike="noStrike">
                <a:latin typeface="Noto Sans CJK JP"/>
              </a:rPr>
              <a:t>r</a:t>
            </a:r>
            <a:r>
              <a:rPr b="0" lang="en-US" sz="1200" spc="-1" strike="noStrike">
                <a:latin typeface="Noto Sans CJK JP"/>
              </a:rPr>
              <a:t>si</a:t>
            </a:r>
            <a:r>
              <a:rPr b="0" lang="en-US" sz="1200" spc="-1" strike="noStrike">
                <a:latin typeface="Noto Sans CJK JP"/>
              </a:rPr>
              <a:t>t</a:t>
            </a:r>
            <a:r>
              <a:rPr b="0" lang="en-US" sz="1200" spc="-1" strike="noStrike">
                <a:latin typeface="Noto Sans CJK JP"/>
              </a:rPr>
              <a:t>y </a:t>
            </a:r>
            <a:r>
              <a:rPr b="0" lang="en-US" sz="1200" spc="-1" strike="noStrike">
                <a:latin typeface="Noto Sans CJK JP"/>
              </a:rPr>
              <a:t>o</a:t>
            </a:r>
            <a:r>
              <a:rPr b="0" lang="en-US" sz="1200" spc="-1" strike="noStrike">
                <a:latin typeface="Noto Sans CJK JP"/>
              </a:rPr>
              <a:t>f </a:t>
            </a:r>
            <a:r>
              <a:rPr b="0" lang="en-US" sz="1200" spc="-1" strike="noStrike">
                <a:latin typeface="Noto Sans CJK JP"/>
              </a:rPr>
              <a:t>T</a:t>
            </a:r>
            <a:r>
              <a:rPr b="0" lang="en-US" sz="1200" spc="-1" strike="noStrike">
                <a:latin typeface="Noto Sans CJK JP"/>
              </a:rPr>
              <a:t>o</a:t>
            </a:r>
            <a:r>
              <a:rPr b="0" lang="en-US" sz="1200" spc="-1" strike="noStrike">
                <a:latin typeface="Noto Sans CJK JP"/>
              </a:rPr>
              <a:t>r</a:t>
            </a:r>
            <a:r>
              <a:rPr b="0" lang="en-US" sz="1200" spc="-1" strike="noStrike">
                <a:latin typeface="Noto Sans CJK JP"/>
              </a:rPr>
              <a:t>o</a:t>
            </a:r>
            <a:r>
              <a:rPr b="0" lang="en-US" sz="1200" spc="-1" strike="noStrike">
                <a:latin typeface="Noto Sans CJK JP"/>
              </a:rPr>
              <a:t>n</a:t>
            </a:r>
            <a:r>
              <a:rPr b="0" lang="en-US" sz="1200" spc="-1" strike="noStrike">
                <a:latin typeface="Noto Sans CJK JP"/>
              </a:rPr>
              <a:t>t</a:t>
            </a:r>
            <a:r>
              <a:rPr b="0" lang="en-US" sz="1200" spc="-1" strike="noStrike">
                <a:latin typeface="Noto Sans CJK JP"/>
              </a:rPr>
              <a:t>o </a:t>
            </a:r>
            <a:r>
              <a:rPr b="0" lang="en-US" sz="1200" spc="-1" strike="noStrike">
                <a:latin typeface="Noto Sans CJK JP"/>
              </a:rPr>
              <a:t>c</a:t>
            </a:r>
            <a:r>
              <a:rPr b="0" lang="en-US" sz="1200" spc="-1" strike="noStrike">
                <a:latin typeface="Noto Sans CJK JP"/>
              </a:rPr>
              <a:t>o</a:t>
            </a:r>
            <a:r>
              <a:rPr b="0" lang="en-US" sz="1200" spc="-1" strike="noStrike">
                <a:latin typeface="Noto Sans CJK JP"/>
              </a:rPr>
              <a:t>ll</a:t>
            </a:r>
            <a:r>
              <a:rPr b="0" lang="en-US" sz="1200" spc="-1" strike="noStrike">
                <a:latin typeface="Noto Sans CJK JP"/>
              </a:rPr>
              <a:t>a</a:t>
            </a:r>
            <a:r>
              <a:rPr b="0" lang="en-US" sz="1200" spc="-1" strike="noStrike">
                <a:latin typeface="Noto Sans CJK JP"/>
              </a:rPr>
              <a:t>b</a:t>
            </a:r>
            <a:r>
              <a:rPr b="0" lang="en-US" sz="1200" spc="-1" strike="noStrike">
                <a:latin typeface="Noto Sans CJK JP"/>
              </a:rPr>
              <a:t>o</a:t>
            </a:r>
            <a:r>
              <a:rPr b="0" lang="en-US" sz="1200" spc="-1" strike="noStrike">
                <a:latin typeface="Noto Sans CJK JP"/>
              </a:rPr>
              <a:t>r</a:t>
            </a:r>
            <a:r>
              <a:rPr b="0" lang="en-US" sz="1200" spc="-1" strike="noStrike">
                <a:latin typeface="Noto Sans CJK JP"/>
              </a:rPr>
              <a:t>a</a:t>
            </a:r>
            <a:r>
              <a:rPr b="0" lang="en-US" sz="1200" spc="-1" strike="noStrike">
                <a:latin typeface="Noto Sans CJK JP"/>
              </a:rPr>
              <a:t>t</a:t>
            </a:r>
            <a:r>
              <a:rPr b="0" lang="en-US" sz="1200" spc="-1" strike="noStrike">
                <a:latin typeface="Noto Sans CJK JP"/>
              </a:rPr>
              <a:t>e</a:t>
            </a:r>
            <a:r>
              <a:rPr b="0" lang="en-US" sz="1200" spc="-1" strike="noStrike">
                <a:latin typeface="Noto Sans CJK JP"/>
              </a:rPr>
              <a:t>d </a:t>
            </a:r>
            <a:r>
              <a:rPr b="0" lang="en-US" sz="1200" spc="-1" strike="noStrike">
                <a:latin typeface="Noto Sans CJK JP"/>
              </a:rPr>
              <a:t>t</a:t>
            </a:r>
            <a:r>
              <a:rPr b="0" lang="en-US" sz="1200" spc="-1" strike="noStrike">
                <a:latin typeface="Noto Sans CJK JP"/>
              </a:rPr>
              <a:t>o </a:t>
            </a:r>
            <a:r>
              <a:rPr b="0" lang="en-US" sz="1200" spc="-1" strike="noStrike">
                <a:latin typeface="Noto Sans CJK JP"/>
              </a:rPr>
              <a:t>i</a:t>
            </a:r>
            <a:r>
              <a:rPr b="0" lang="en-US" sz="1200" spc="-1" strike="noStrike">
                <a:latin typeface="Noto Sans CJK JP"/>
              </a:rPr>
              <a:t>m</a:t>
            </a:r>
            <a:r>
              <a:rPr b="0" lang="en-US" sz="1200" spc="-1" strike="noStrike">
                <a:latin typeface="Noto Sans CJK JP"/>
              </a:rPr>
              <a:t>p</a:t>
            </a:r>
            <a:r>
              <a:rPr b="0" lang="en-US" sz="1200" spc="-1" strike="noStrike">
                <a:latin typeface="Noto Sans CJK JP"/>
              </a:rPr>
              <a:t>r</a:t>
            </a:r>
            <a:r>
              <a:rPr b="0" lang="en-US" sz="1200" spc="-1" strike="noStrike">
                <a:latin typeface="Noto Sans CJK JP"/>
              </a:rPr>
              <a:t>o</a:t>
            </a:r>
            <a:r>
              <a:rPr b="0" lang="en-US" sz="1200" spc="-1" strike="noStrike">
                <a:latin typeface="Noto Sans CJK JP"/>
              </a:rPr>
              <a:t>v</a:t>
            </a:r>
            <a:r>
              <a:rPr b="0" lang="en-US" sz="1200" spc="-1" strike="noStrike">
                <a:latin typeface="Noto Sans CJK JP"/>
              </a:rPr>
              <a:t>e </a:t>
            </a:r>
            <a:r>
              <a:rPr b="0" lang="en-US" sz="1200" spc="-1" strike="noStrike">
                <a:latin typeface="Noto Sans CJK JP"/>
              </a:rPr>
              <a:t>t</a:t>
            </a:r>
            <a:r>
              <a:rPr b="0" lang="en-US" sz="1200" spc="-1" strike="noStrike">
                <a:latin typeface="Noto Sans CJK JP"/>
              </a:rPr>
              <a:t>h</a:t>
            </a:r>
            <a:r>
              <a:rPr b="0" lang="en-US" sz="1200" spc="-1" strike="noStrike">
                <a:latin typeface="Noto Sans CJK JP"/>
              </a:rPr>
              <a:t>e </a:t>
            </a:r>
            <a:r>
              <a:rPr b="0" lang="en-US" sz="1200" spc="-1" strike="noStrike">
                <a:latin typeface="Noto Sans CJK JP"/>
              </a:rPr>
              <a:t>p</a:t>
            </a:r>
            <a:r>
              <a:rPr b="0" lang="en-US" sz="1200" spc="-1" strike="noStrike">
                <a:latin typeface="Noto Sans CJK JP"/>
              </a:rPr>
              <a:t>e</a:t>
            </a:r>
            <a:r>
              <a:rPr b="0" lang="en-US" sz="1200" spc="-1" strike="noStrike">
                <a:latin typeface="Noto Sans CJK JP"/>
              </a:rPr>
              <a:t>rf</a:t>
            </a:r>
            <a:r>
              <a:rPr b="0" lang="en-US" sz="1200" spc="-1" strike="noStrike">
                <a:latin typeface="Noto Sans CJK JP"/>
              </a:rPr>
              <a:t>o</a:t>
            </a:r>
            <a:r>
              <a:rPr b="0" lang="en-US" sz="1200" spc="-1" strike="noStrike">
                <a:latin typeface="Noto Sans CJK JP"/>
              </a:rPr>
              <a:t>r</a:t>
            </a:r>
            <a:r>
              <a:rPr b="0" lang="en-US" sz="1200" spc="-1" strike="noStrike">
                <a:latin typeface="Noto Sans CJK JP"/>
              </a:rPr>
              <a:t>m</a:t>
            </a:r>
            <a:r>
              <a:rPr b="0" lang="en-US" sz="1200" spc="-1" strike="noStrike">
                <a:latin typeface="Noto Sans CJK JP"/>
              </a:rPr>
              <a:t>a</a:t>
            </a:r>
            <a:r>
              <a:rPr b="0" lang="en-US" sz="1200" spc="-1" strike="noStrike">
                <a:latin typeface="Noto Sans CJK JP"/>
              </a:rPr>
              <a:t>n</a:t>
            </a:r>
            <a:r>
              <a:rPr b="0" lang="en-US" sz="1200" spc="-1" strike="noStrike">
                <a:latin typeface="Noto Sans CJK JP"/>
              </a:rPr>
              <a:t>c</a:t>
            </a:r>
            <a:r>
              <a:rPr b="0" lang="en-US" sz="1200" spc="-1" strike="noStrike">
                <a:latin typeface="Noto Sans CJK JP"/>
              </a:rPr>
              <a:t>e </a:t>
            </a:r>
            <a:r>
              <a:rPr b="0" lang="en-US" sz="1200" spc="-1" strike="noStrike">
                <a:latin typeface="Noto Sans CJK JP"/>
              </a:rPr>
              <a:t>o</a:t>
            </a:r>
            <a:r>
              <a:rPr b="0" lang="en-US" sz="1200" spc="-1" strike="noStrike">
                <a:latin typeface="Noto Sans CJK JP"/>
              </a:rPr>
              <a:t>f </a:t>
            </a:r>
            <a:r>
              <a:rPr b="0" lang="en-US" sz="1200" spc="-1" strike="noStrike">
                <a:latin typeface="Noto Sans CJK JP"/>
              </a:rPr>
              <a:t>a</a:t>
            </a:r>
            <a:r>
              <a:rPr b="0" lang="en-US" sz="1200" spc="-1" strike="noStrike">
                <a:latin typeface="Noto Sans CJK JP"/>
              </a:rPr>
              <a:t>u</a:t>
            </a:r>
            <a:r>
              <a:rPr b="0" lang="en-US" sz="1200" spc="-1" strike="noStrike">
                <a:latin typeface="Noto Sans CJK JP"/>
              </a:rPr>
              <a:t>t</a:t>
            </a:r>
            <a:r>
              <a:rPr b="0" lang="en-US" sz="1200" spc="-1" strike="noStrike">
                <a:latin typeface="Noto Sans CJK JP"/>
              </a:rPr>
              <a:t>o</a:t>
            </a:r>
            <a:r>
              <a:rPr b="0" lang="en-US" sz="1200" spc="-1" strike="noStrike">
                <a:latin typeface="Noto Sans CJK JP"/>
              </a:rPr>
              <a:t>m</a:t>
            </a:r>
            <a:r>
              <a:rPr b="0" lang="en-US" sz="1200" spc="-1" strike="noStrike">
                <a:latin typeface="Noto Sans CJK JP"/>
              </a:rPr>
              <a:t>a</a:t>
            </a:r>
            <a:r>
              <a:rPr b="0" lang="en-US" sz="1200" spc="-1" strike="noStrike">
                <a:latin typeface="Noto Sans CJK JP"/>
              </a:rPr>
              <a:t>ti</a:t>
            </a:r>
            <a:r>
              <a:rPr b="0" lang="en-US" sz="1200" spc="-1" strike="noStrike">
                <a:latin typeface="Noto Sans CJK JP"/>
              </a:rPr>
              <a:t>c </a:t>
            </a:r>
            <a:r>
              <a:rPr b="0" lang="en-US" sz="1200" spc="-1" strike="noStrike">
                <a:latin typeface="Noto Sans CJK JP"/>
              </a:rPr>
              <a:t>s</a:t>
            </a:r>
            <a:r>
              <a:rPr b="0" lang="en-US" sz="1200" spc="-1" strike="noStrike">
                <a:latin typeface="Noto Sans CJK JP"/>
              </a:rPr>
              <a:t>p</a:t>
            </a:r>
            <a:r>
              <a:rPr b="0" lang="en-US" sz="1200" spc="-1" strike="noStrike">
                <a:latin typeface="Noto Sans CJK JP"/>
              </a:rPr>
              <a:t>e</a:t>
            </a:r>
            <a:r>
              <a:rPr b="0" lang="en-US" sz="1200" spc="-1" strike="noStrike">
                <a:latin typeface="Noto Sans CJK JP"/>
              </a:rPr>
              <a:t>e</a:t>
            </a:r>
            <a:r>
              <a:rPr b="0" lang="en-US" sz="1200" spc="-1" strike="noStrike">
                <a:latin typeface="Noto Sans CJK JP"/>
              </a:rPr>
              <a:t>c</a:t>
            </a:r>
            <a:r>
              <a:rPr b="0" lang="en-US" sz="1200" spc="-1" strike="noStrike">
                <a:latin typeface="Noto Sans CJK JP"/>
              </a:rPr>
              <a:t>h </a:t>
            </a:r>
            <a:r>
              <a:rPr b="0" lang="en-US" sz="1200" spc="-1" strike="noStrike">
                <a:latin typeface="Noto Sans CJK JP"/>
              </a:rPr>
              <a:t>r</a:t>
            </a:r>
            <a:r>
              <a:rPr b="0" lang="en-US" sz="1200" spc="-1" strike="noStrike">
                <a:latin typeface="Noto Sans CJK JP"/>
              </a:rPr>
              <a:t>e</a:t>
            </a:r>
            <a:r>
              <a:rPr b="0" lang="en-US" sz="1200" spc="-1" strike="noStrike">
                <a:latin typeface="Noto Sans CJK JP"/>
              </a:rPr>
              <a:t>c</a:t>
            </a:r>
            <a:r>
              <a:rPr b="0" lang="en-US" sz="1200" spc="-1" strike="noStrike">
                <a:latin typeface="Noto Sans CJK JP"/>
              </a:rPr>
              <a:t>o</a:t>
            </a:r>
            <a:r>
              <a:rPr b="0" lang="en-US" sz="1200" spc="-1" strike="noStrike">
                <a:latin typeface="Noto Sans CJK JP"/>
              </a:rPr>
              <a:t>g</a:t>
            </a:r>
            <a:r>
              <a:rPr b="0" lang="en-US" sz="1200" spc="-1" strike="noStrike">
                <a:latin typeface="Noto Sans CJK JP"/>
              </a:rPr>
              <a:t>n</a:t>
            </a:r>
            <a:r>
              <a:rPr b="0" lang="en-US" sz="1200" spc="-1" strike="noStrike">
                <a:latin typeface="Noto Sans CJK JP"/>
              </a:rPr>
              <a:t>it</a:t>
            </a:r>
            <a:r>
              <a:rPr b="0" lang="en-US" sz="1200" spc="-1" strike="noStrike">
                <a:latin typeface="Noto Sans CJK JP"/>
              </a:rPr>
              <a:t>i</a:t>
            </a:r>
            <a:r>
              <a:rPr b="0" lang="en-US" sz="1200" spc="-1" strike="noStrike">
                <a:latin typeface="Noto Sans CJK JP"/>
              </a:rPr>
              <a:t>o</a:t>
            </a:r>
            <a:r>
              <a:rPr b="0" lang="en-US" sz="1200" spc="-1" strike="noStrike">
                <a:latin typeface="Noto Sans CJK JP"/>
              </a:rPr>
              <a:t>n </a:t>
            </a:r>
            <a:r>
              <a:rPr b="0" lang="en-US" sz="1200" spc="-1" strike="noStrike">
                <a:latin typeface="Noto Sans CJK JP"/>
              </a:rPr>
              <a:t>w</a:t>
            </a:r>
            <a:r>
              <a:rPr b="0" lang="en-US" sz="1200" spc="-1" strike="noStrike">
                <a:latin typeface="Noto Sans CJK JP"/>
              </a:rPr>
              <a:t>it</a:t>
            </a:r>
            <a:r>
              <a:rPr b="0" lang="en-US" sz="1200" spc="-1" strike="noStrike">
                <a:latin typeface="Noto Sans CJK JP"/>
              </a:rPr>
              <a:t>h </a:t>
            </a:r>
            <a:r>
              <a:rPr b="0" lang="en-US" sz="1200" spc="-1" strike="noStrike">
                <a:latin typeface="Noto Sans CJK JP"/>
              </a:rPr>
              <a:t>d</a:t>
            </a:r>
            <a:r>
              <a:rPr b="0" lang="en-US" sz="1200" spc="-1" strike="noStrike">
                <a:latin typeface="Noto Sans CJK JP"/>
              </a:rPr>
              <a:t>e</a:t>
            </a:r>
            <a:r>
              <a:rPr b="0" lang="en-US" sz="1200" spc="-1" strike="noStrike">
                <a:latin typeface="Noto Sans CJK JP"/>
              </a:rPr>
              <a:t>e</a:t>
            </a:r>
            <a:r>
              <a:rPr b="0" lang="en-US" sz="1200" spc="-1" strike="noStrike">
                <a:latin typeface="Noto Sans CJK JP"/>
              </a:rPr>
              <a:t>p </a:t>
            </a:r>
            <a:r>
              <a:rPr b="0" lang="en-US" sz="1200" spc="-1" strike="noStrike">
                <a:latin typeface="Noto Sans CJK JP"/>
              </a:rPr>
              <a:t>n</a:t>
            </a:r>
            <a:r>
              <a:rPr b="0" lang="en-US" sz="1200" spc="-1" strike="noStrike">
                <a:latin typeface="Noto Sans CJK JP"/>
              </a:rPr>
              <a:t>e</a:t>
            </a:r>
            <a:r>
              <a:rPr b="0" lang="en-US" sz="1200" spc="-1" strike="noStrike">
                <a:latin typeface="Noto Sans CJK JP"/>
              </a:rPr>
              <a:t>u</a:t>
            </a:r>
            <a:r>
              <a:rPr b="0" lang="en-US" sz="1200" spc="-1" strike="noStrike">
                <a:latin typeface="Noto Sans CJK JP"/>
              </a:rPr>
              <a:t>r</a:t>
            </a:r>
            <a:r>
              <a:rPr b="0" lang="en-US" sz="1200" spc="-1" strike="noStrike">
                <a:latin typeface="Noto Sans CJK JP"/>
              </a:rPr>
              <a:t>a</a:t>
            </a:r>
            <a:r>
              <a:rPr b="0" lang="en-US" sz="1200" spc="-1" strike="noStrike">
                <a:latin typeface="Noto Sans CJK JP"/>
              </a:rPr>
              <a:t>l </a:t>
            </a:r>
            <a:r>
              <a:rPr b="0" lang="en-US" sz="1200" spc="-1" strike="noStrike">
                <a:latin typeface="Noto Sans CJK JP"/>
              </a:rPr>
              <a:t>n</a:t>
            </a:r>
            <a:r>
              <a:rPr b="0" lang="en-US" sz="1200" spc="-1" strike="noStrike">
                <a:latin typeface="Noto Sans CJK JP"/>
              </a:rPr>
              <a:t>e</a:t>
            </a:r>
            <a:r>
              <a:rPr b="0" lang="en-US" sz="1200" spc="-1" strike="noStrike">
                <a:latin typeface="Noto Sans CJK JP"/>
              </a:rPr>
              <a:t>t</a:t>
            </a:r>
            <a:r>
              <a:rPr b="0" lang="en-US" sz="1200" spc="-1" strike="noStrike">
                <a:latin typeface="Noto Sans CJK JP"/>
              </a:rPr>
              <a:t>w</a:t>
            </a:r>
            <a:r>
              <a:rPr b="0" lang="en-US" sz="1200" spc="-1" strike="noStrike">
                <a:latin typeface="Noto Sans CJK JP"/>
              </a:rPr>
              <a:t>o</a:t>
            </a:r>
            <a:r>
              <a:rPr b="0" lang="en-US" sz="1200" spc="-1" strike="noStrike">
                <a:latin typeface="Noto Sans CJK JP"/>
              </a:rPr>
              <a:t>r</a:t>
            </a:r>
            <a:r>
              <a:rPr b="0" lang="en-US" sz="1200" spc="-1" strike="noStrike">
                <a:latin typeface="Noto Sans CJK JP"/>
              </a:rPr>
              <a:t>k</a:t>
            </a:r>
            <a:r>
              <a:rPr b="0" lang="en-US" sz="1200" spc="-1" strike="noStrike">
                <a:latin typeface="Noto Sans CJK JP"/>
              </a:rPr>
              <a:t>s.</a:t>
            </a:r>
            <a:endParaRPr b="0" lang="en-US" sz="1200" spc="-1" strike="noStrike">
              <a:latin typeface="Noto Sans CJK JP"/>
            </a:endParaRPr>
          </a:p>
          <a:p>
            <a:pPr marL="216000" indent="-214920">
              <a:lnSpc>
                <a:spcPct val="100000"/>
              </a:lnSpc>
            </a:pPr>
            <a:endParaRPr b="0" lang="en-US" sz="1200" spc="-1" strike="noStrike">
              <a:latin typeface="Noto Sans CJK JP"/>
            </a:endParaRPr>
          </a:p>
        </p:txBody>
      </p:sp>
      <p:sp>
        <p:nvSpPr>
          <p:cNvPr id="790"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0E481480-2F8C-4F69-803B-3055AEBB794F}"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sldImg"/>
          </p:nvPr>
        </p:nvSpPr>
        <p:spPr>
          <a:xfrm>
            <a:off x="1143000" y="685800"/>
            <a:ext cx="4570560" cy="3427560"/>
          </a:xfrm>
          <a:prstGeom prst="rect">
            <a:avLst/>
          </a:prstGeom>
        </p:spPr>
      </p:sp>
      <p:sp>
        <p:nvSpPr>
          <p:cNvPr id="792"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Un</a:t>
            </a:r>
            <a:r>
              <a:rPr b="0" lang="en-US" sz="2000" spc="-1" strike="noStrike">
                <a:latin typeface="Noto Sans CJK JP"/>
              </a:rPr>
              <a:t>i</a:t>
            </a:r>
            <a:r>
              <a:rPr b="0" lang="en-US" sz="2000" spc="-1" strike="noStrike">
                <a:latin typeface="Noto Sans CJK JP"/>
              </a:rPr>
              <a:t>v</a:t>
            </a:r>
            <a:r>
              <a:rPr b="0" lang="en-US" sz="2000" spc="-1" strike="noStrike">
                <a:latin typeface="Noto Sans CJK JP"/>
              </a:rPr>
              <a:t>e</a:t>
            </a:r>
            <a:r>
              <a:rPr b="0" lang="en-US" sz="2000" spc="-1" strike="noStrike">
                <a:latin typeface="Noto Sans CJK JP"/>
              </a:rPr>
              <a:t>r</a:t>
            </a:r>
            <a:r>
              <a:rPr b="0" lang="en-US" sz="2000" spc="-1" strike="noStrike">
                <a:latin typeface="Noto Sans CJK JP"/>
              </a:rPr>
              <a:t>s</a:t>
            </a:r>
            <a:r>
              <a:rPr b="0" lang="en-US" sz="2000" spc="-1" strike="noStrike">
                <a:latin typeface="Noto Sans CJK JP"/>
              </a:rPr>
              <a:t>i</a:t>
            </a:r>
            <a:r>
              <a:rPr b="0" lang="en-US" sz="2000" spc="-1" strike="noStrike">
                <a:latin typeface="Noto Sans CJK JP"/>
              </a:rPr>
              <a:t>t</a:t>
            </a:r>
            <a:r>
              <a:rPr b="0" lang="en-US" sz="2000" spc="-1" strike="noStrike">
                <a:latin typeface="Noto Sans CJK JP"/>
              </a:rPr>
              <a:t>y</a:t>
            </a:r>
            <a:r>
              <a:rPr b="0" lang="en-US" sz="2000" spc="-1" strike="noStrike">
                <a:latin typeface="Noto Sans CJK JP"/>
              </a:rPr>
              <a:t> </a:t>
            </a:r>
            <a:r>
              <a:rPr b="0" lang="en-US" sz="2000" spc="-1" strike="noStrike">
                <a:latin typeface="Noto Sans CJK JP"/>
              </a:rPr>
              <a:t>o</a:t>
            </a:r>
            <a:r>
              <a:rPr b="0" lang="en-US" sz="2000" spc="-1" strike="noStrike">
                <a:latin typeface="Noto Sans CJK JP"/>
              </a:rPr>
              <a:t>f </a:t>
            </a:r>
            <a:r>
              <a:rPr b="0" lang="en-US" sz="2000" spc="-1" strike="noStrike">
                <a:latin typeface="Noto Sans CJK JP"/>
              </a:rPr>
              <a:t>T</a:t>
            </a:r>
            <a:r>
              <a:rPr b="0" lang="en-US" sz="2000" spc="-1" strike="noStrike">
                <a:latin typeface="Noto Sans CJK JP"/>
              </a:rPr>
              <a:t>o</a:t>
            </a:r>
            <a:r>
              <a:rPr b="0" lang="en-US" sz="2000" spc="-1" strike="noStrike">
                <a:latin typeface="Noto Sans CJK JP"/>
              </a:rPr>
              <a:t>r</a:t>
            </a:r>
            <a:r>
              <a:rPr b="0" lang="en-US" sz="2000" spc="-1" strike="noStrike">
                <a:latin typeface="Noto Sans CJK JP"/>
              </a:rPr>
              <a:t>o</a:t>
            </a:r>
            <a:r>
              <a:rPr b="0" lang="en-US" sz="2000" spc="-1" strike="noStrike">
                <a:latin typeface="Noto Sans CJK JP"/>
              </a:rPr>
              <a:t>n</a:t>
            </a:r>
            <a:r>
              <a:rPr b="0" lang="en-US" sz="2000" spc="-1" strike="noStrike">
                <a:latin typeface="Noto Sans CJK JP"/>
              </a:rPr>
              <a:t>t</a:t>
            </a:r>
            <a:r>
              <a:rPr b="0" lang="en-US" sz="2000" spc="-1" strike="noStrike">
                <a:latin typeface="Noto Sans CJK JP"/>
              </a:rPr>
              <a:t>o</a:t>
            </a:r>
            <a:r>
              <a:rPr b="0" lang="en-US" sz="2000" spc="-1" strike="noStrike">
                <a:latin typeface="Noto Sans CJK JP"/>
              </a:rPr>
              <a:t>의</a:t>
            </a:r>
            <a:r>
              <a:rPr b="0" lang="en-US" sz="2000" spc="-1" strike="noStrike">
                <a:latin typeface="Noto Sans CJK JP"/>
              </a:rPr>
              <a:t> </a:t>
            </a:r>
            <a:r>
              <a:rPr b="0" lang="en-US" sz="2000" spc="-1" strike="noStrike">
                <a:latin typeface="Noto Sans CJK JP"/>
              </a:rPr>
              <a:t>A</a:t>
            </a:r>
            <a:r>
              <a:rPr b="0" lang="en-US" sz="2000" spc="-1" strike="noStrike">
                <a:latin typeface="Noto Sans CJK JP"/>
              </a:rPr>
              <a:t>l</a:t>
            </a:r>
            <a:r>
              <a:rPr b="0" lang="en-US" sz="2000" spc="-1" strike="noStrike">
                <a:latin typeface="Noto Sans CJK JP"/>
              </a:rPr>
              <a:t>e</a:t>
            </a:r>
            <a:r>
              <a:rPr b="0" lang="en-US" sz="2000" spc="-1" strike="noStrike">
                <a:latin typeface="Noto Sans CJK JP"/>
              </a:rPr>
              <a:t>x</a:t>
            </a:r>
            <a:r>
              <a:rPr b="0" lang="en-US" sz="2000" spc="-1" strike="noStrike">
                <a:latin typeface="Noto Sans CJK JP"/>
              </a:rPr>
              <a:t> </a:t>
            </a:r>
            <a:r>
              <a:rPr b="0" lang="en-US" sz="2000" spc="-1" strike="noStrike">
                <a:latin typeface="Noto Sans CJK JP"/>
              </a:rPr>
              <a:t>K</a:t>
            </a:r>
            <a:r>
              <a:rPr b="0" lang="en-US" sz="2000" spc="-1" strike="noStrike">
                <a:latin typeface="Noto Sans CJK JP"/>
              </a:rPr>
              <a:t>r</a:t>
            </a:r>
            <a:r>
              <a:rPr b="0" lang="en-US" sz="2000" spc="-1" strike="noStrike">
                <a:latin typeface="Noto Sans CJK JP"/>
              </a:rPr>
              <a:t>i</a:t>
            </a:r>
            <a:r>
              <a:rPr b="0" lang="en-US" sz="2000" spc="-1" strike="noStrike">
                <a:latin typeface="Noto Sans CJK JP"/>
              </a:rPr>
              <a:t>z</a:t>
            </a:r>
            <a:r>
              <a:rPr b="0" lang="en-US" sz="2000" spc="-1" strike="noStrike">
                <a:latin typeface="Noto Sans CJK JP"/>
              </a:rPr>
              <a:t>h</a:t>
            </a:r>
            <a:r>
              <a:rPr b="0" lang="en-US" sz="2000" spc="-1" strike="noStrike">
                <a:latin typeface="Noto Sans CJK JP"/>
              </a:rPr>
              <a:t>e</a:t>
            </a:r>
            <a:r>
              <a:rPr b="0" lang="en-US" sz="2000" spc="-1" strike="noStrike">
                <a:latin typeface="Noto Sans CJK JP"/>
              </a:rPr>
              <a:t>v</a:t>
            </a:r>
            <a:r>
              <a:rPr b="0" lang="en-US" sz="2000" spc="-1" strike="noStrike">
                <a:latin typeface="Noto Sans CJK JP"/>
              </a:rPr>
              <a:t>s</a:t>
            </a:r>
            <a:r>
              <a:rPr b="0" lang="en-US" sz="2000" spc="-1" strike="noStrike">
                <a:latin typeface="Noto Sans CJK JP"/>
              </a:rPr>
              <a:t>k</a:t>
            </a:r>
            <a:r>
              <a:rPr b="0" lang="en-US" sz="2000" spc="-1" strike="noStrike">
                <a:latin typeface="Noto Sans CJK JP"/>
              </a:rPr>
              <a:t>y</a:t>
            </a:r>
            <a:r>
              <a:rPr b="0" lang="en-US" sz="2000" spc="-1" strike="noStrike">
                <a:latin typeface="Noto Sans CJK JP"/>
              </a:rPr>
              <a:t>가</a:t>
            </a:r>
            <a:r>
              <a:rPr b="0" lang="en-US" sz="2000" spc="-1" strike="noStrike">
                <a:latin typeface="Noto Sans CJK JP"/>
              </a:rPr>
              <a:t> </a:t>
            </a:r>
            <a:endParaRPr b="0" lang="en-US" sz="2000" spc="-1" strike="noStrike">
              <a:latin typeface="Noto Sans CJK JP"/>
            </a:endParaRPr>
          </a:p>
        </p:txBody>
      </p:sp>
      <p:sp>
        <p:nvSpPr>
          <p:cNvPr id="793"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8B604C30-F934-494E-A204-139304C85712}"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sldImg"/>
          </p:nvPr>
        </p:nvSpPr>
        <p:spPr>
          <a:xfrm>
            <a:off x="1143000" y="685800"/>
            <a:ext cx="4570560" cy="3427560"/>
          </a:xfrm>
          <a:prstGeom prst="rect">
            <a:avLst/>
          </a:prstGeom>
        </p:spPr>
      </p:sp>
      <p:sp>
        <p:nvSpPr>
          <p:cNvPr id="795"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Deep </a:t>
            </a:r>
            <a:r>
              <a:rPr b="0" lang="en-US" sz="2000" spc="-1" strike="noStrike">
                <a:latin typeface="Noto Sans CJK JP"/>
              </a:rPr>
              <a:t>Lear</a:t>
            </a:r>
            <a:r>
              <a:rPr b="0" lang="en-US" sz="2000" spc="-1" strike="noStrike">
                <a:latin typeface="Noto Sans CJK JP"/>
              </a:rPr>
              <a:t>ning</a:t>
            </a:r>
            <a:r>
              <a:rPr b="0" lang="en-US" sz="2000" spc="-1" strike="noStrike">
                <a:latin typeface="Noto Sans CJK JP"/>
              </a:rPr>
              <a:t>이 </a:t>
            </a:r>
            <a:r>
              <a:rPr b="0" lang="en-US" sz="2000" spc="-1" strike="noStrike">
                <a:latin typeface="Noto Sans CJK JP"/>
              </a:rPr>
              <a:t>각광</a:t>
            </a:r>
            <a:r>
              <a:rPr b="0" lang="en-US" sz="2000" spc="-1" strike="noStrike">
                <a:latin typeface="Noto Sans CJK JP"/>
              </a:rPr>
              <a:t>을 </a:t>
            </a:r>
            <a:r>
              <a:rPr b="0" lang="en-US" sz="2000" spc="-1" strike="noStrike">
                <a:latin typeface="Noto Sans CJK JP"/>
              </a:rPr>
              <a:t>받았</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내 </a:t>
            </a:r>
            <a:r>
              <a:rPr b="0" lang="en-US" sz="2000" spc="-1" strike="noStrike">
                <a:latin typeface="Noto Sans CJK JP"/>
              </a:rPr>
              <a:t>얘기 </a:t>
            </a:r>
            <a:r>
              <a:rPr b="0" lang="en-US" sz="2000" spc="-1" strike="noStrike">
                <a:latin typeface="Noto Sans CJK JP"/>
              </a:rPr>
              <a:t>그 </a:t>
            </a:r>
            <a:r>
              <a:rPr b="0" lang="en-US" sz="2000" spc="-1" strike="noStrike">
                <a:latin typeface="Noto Sans CJK JP"/>
              </a:rPr>
              <a:t>전에</a:t>
            </a:r>
            <a:r>
              <a:rPr b="0" lang="en-US" sz="2000" spc="-1" strike="noStrike">
                <a:latin typeface="Noto Sans CJK JP"/>
              </a:rPr>
              <a:t>는 </a:t>
            </a:r>
            <a:r>
              <a:rPr b="0" lang="en-US" sz="2000" spc="-1" strike="noStrike">
                <a:latin typeface="Noto Sans CJK JP"/>
              </a:rPr>
              <a:t>NN </a:t>
            </a:r>
            <a:r>
              <a:rPr b="0" lang="en-US" sz="2000" spc="-1" strike="noStrike">
                <a:latin typeface="Noto Sans CJK JP"/>
              </a:rPr>
              <a:t>안쓴</a:t>
            </a:r>
            <a:r>
              <a:rPr b="0" lang="en-US" sz="2000" spc="-1" strike="noStrike">
                <a:latin typeface="Noto Sans CJK JP"/>
              </a:rPr>
              <a:t>다 </a:t>
            </a:r>
            <a:r>
              <a:rPr b="0" lang="en-US" sz="2000" spc="-1" strike="noStrike">
                <a:latin typeface="Noto Sans CJK JP"/>
              </a:rPr>
              <a:t>였는</a:t>
            </a:r>
            <a:r>
              <a:rPr b="0" lang="en-US" sz="2000" spc="-1" strike="noStrike">
                <a:latin typeface="Noto Sans CJK JP"/>
              </a:rPr>
              <a:t>데</a:t>
            </a:r>
            <a:r>
              <a:rPr b="0" lang="en-US" sz="2000" spc="-1" strike="noStrike">
                <a:latin typeface="Noto Sans CJK JP"/>
              </a:rPr>
              <a:t>, </a:t>
            </a:r>
            <a:r>
              <a:rPr b="0" lang="en-US" sz="2000" spc="-1" strike="noStrike">
                <a:latin typeface="Noto Sans CJK JP"/>
              </a:rPr>
              <a:t>이를 </a:t>
            </a:r>
            <a:r>
              <a:rPr b="0" lang="en-US" sz="2000" spc="-1" strike="noStrike">
                <a:latin typeface="Noto Sans CJK JP"/>
              </a:rPr>
              <a:t>경계</a:t>
            </a:r>
            <a:r>
              <a:rPr b="0" lang="en-US" sz="2000" spc="-1" strike="noStrike">
                <a:latin typeface="Noto Sans CJK JP"/>
              </a:rPr>
              <a:t>로 </a:t>
            </a:r>
            <a:r>
              <a:rPr b="0" lang="en-US" sz="2000" spc="-1" strike="noStrike">
                <a:latin typeface="Noto Sans CJK JP"/>
              </a:rPr>
              <a:t>DL</a:t>
            </a:r>
            <a:r>
              <a:rPr b="0" lang="en-US" sz="2000" spc="-1" strike="noStrike">
                <a:latin typeface="Noto Sans CJK JP"/>
              </a:rPr>
              <a:t>이 </a:t>
            </a:r>
            <a:r>
              <a:rPr b="0" lang="en-US" sz="2000" spc="-1" strike="noStrike">
                <a:latin typeface="Noto Sans CJK JP"/>
              </a:rPr>
              <a:t>잘 </a:t>
            </a:r>
            <a:r>
              <a:rPr b="0" lang="en-US" sz="2000" spc="-1" strike="noStrike">
                <a:latin typeface="Noto Sans CJK JP"/>
              </a:rPr>
              <a:t>된다</a:t>
            </a:r>
            <a:r>
              <a:rPr b="0" lang="en-US" sz="2000" spc="-1" strike="noStrike">
                <a:latin typeface="Noto Sans CJK JP"/>
              </a:rPr>
              <a:t>는 </a:t>
            </a:r>
            <a:r>
              <a:rPr b="0" lang="en-US" sz="2000" spc="-1" strike="noStrike">
                <a:latin typeface="Noto Sans CJK JP"/>
              </a:rPr>
              <a:t>인식</a:t>
            </a:r>
            <a:r>
              <a:rPr b="0" lang="en-US" sz="2000" spc="-1" strike="noStrike">
                <a:latin typeface="Noto Sans CJK JP"/>
              </a:rPr>
              <a:t>이 </a:t>
            </a:r>
            <a:r>
              <a:rPr b="0" lang="en-US" sz="2000" spc="-1" strike="noStrike">
                <a:latin typeface="Noto Sans CJK JP"/>
              </a:rPr>
              <a:t>생겼</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DL</a:t>
            </a:r>
            <a:r>
              <a:rPr b="0" lang="en-US" sz="2000" spc="-1" strike="noStrike">
                <a:latin typeface="Noto Sans CJK JP"/>
              </a:rPr>
              <a:t>도 </a:t>
            </a:r>
            <a:r>
              <a:rPr b="0" lang="en-US" sz="2000" spc="-1" strike="noStrike">
                <a:latin typeface="Noto Sans CJK JP"/>
              </a:rPr>
              <a:t>쓸만</a:t>
            </a:r>
            <a:r>
              <a:rPr b="0" lang="en-US" sz="2000" spc="-1" strike="noStrike">
                <a:latin typeface="Noto Sans CJK JP"/>
              </a:rPr>
              <a:t>한 </a:t>
            </a:r>
            <a:r>
              <a:rPr b="0" lang="en-US" sz="2000" spc="-1" strike="noStrike">
                <a:latin typeface="Noto Sans CJK JP"/>
              </a:rPr>
              <a:t>알고</a:t>
            </a:r>
            <a:r>
              <a:rPr b="0" lang="en-US" sz="2000" spc="-1" strike="noStrike">
                <a:latin typeface="Noto Sans CJK JP"/>
              </a:rPr>
              <a:t>리즘</a:t>
            </a:r>
            <a:r>
              <a:rPr b="0" lang="en-US" sz="2000" spc="-1" strike="noStrike">
                <a:latin typeface="Noto Sans CJK JP"/>
              </a:rPr>
              <a:t>이라</a:t>
            </a:r>
            <a:r>
              <a:rPr b="0" lang="en-US" sz="2000" spc="-1" strike="noStrike">
                <a:latin typeface="Noto Sans CJK JP"/>
              </a:rPr>
              <a:t>는 </a:t>
            </a:r>
            <a:r>
              <a:rPr b="0" lang="en-US" sz="2000" spc="-1" strike="noStrike">
                <a:latin typeface="Noto Sans CJK JP"/>
              </a:rPr>
              <a:t>패러</a:t>
            </a:r>
            <a:r>
              <a:rPr b="0" lang="en-US" sz="2000" spc="-1" strike="noStrike">
                <a:latin typeface="Noto Sans CJK JP"/>
              </a:rPr>
              <a:t>다임 </a:t>
            </a:r>
            <a:r>
              <a:rPr b="0" lang="en-US" sz="2000" spc="-1" strike="noStrike">
                <a:latin typeface="Noto Sans CJK JP"/>
              </a:rPr>
              <a:t>시프</a:t>
            </a:r>
            <a:r>
              <a:rPr b="0" lang="en-US" sz="2000" spc="-1" strike="noStrike">
                <a:latin typeface="Noto Sans CJK JP"/>
              </a:rPr>
              <a:t>트가 </a:t>
            </a:r>
            <a:r>
              <a:rPr b="0" lang="en-US" sz="2000" spc="-1" strike="noStrike">
                <a:latin typeface="Noto Sans CJK JP"/>
              </a:rPr>
              <a:t>됐</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p:txBody>
      </p:sp>
      <p:sp>
        <p:nvSpPr>
          <p:cNvPr id="796"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B0D0A1F7-95D0-49AD-ADA1-856846387023}"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1143000" y="685800"/>
            <a:ext cx="4570560" cy="3427560"/>
          </a:xfrm>
          <a:prstGeom prst="rect">
            <a:avLst/>
          </a:prstGeom>
        </p:spPr>
      </p:sp>
      <p:sp>
        <p:nvSpPr>
          <p:cNvPr id="765"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1200" spc="-1" strike="noStrike">
                <a:solidFill>
                  <a:srgbClr val="000000"/>
                </a:solidFill>
                <a:latin typeface="Noto Sans CJK JP"/>
              </a:rPr>
              <a:t>∵ </a:t>
            </a:r>
            <a:r>
              <a:rPr b="0" lang="en-US" sz="1200" spc="-1" strike="noStrike">
                <a:solidFill>
                  <a:srgbClr val="000000"/>
                </a:solidFill>
                <a:latin typeface="Noto Sans CJK JP"/>
              </a:rPr>
              <a:t>AI, </a:t>
            </a:r>
            <a:r>
              <a:rPr b="0" lang="en-US" sz="1200" spc="-1" strike="noStrike">
                <a:solidFill>
                  <a:srgbClr val="000000"/>
                </a:solidFill>
                <a:latin typeface="Noto Sans CJK JP"/>
              </a:rPr>
              <a:t>기계학습</a:t>
            </a:r>
            <a:r>
              <a:rPr b="0" lang="en-US" sz="1200" spc="-1" strike="noStrike">
                <a:solidFill>
                  <a:srgbClr val="000000"/>
                </a:solidFill>
                <a:latin typeface="Noto Sans CJK JP"/>
              </a:rPr>
              <a:t>, </a:t>
            </a:r>
            <a:r>
              <a:rPr b="0" lang="en-US" sz="1200" spc="-1" strike="noStrike">
                <a:solidFill>
                  <a:srgbClr val="000000"/>
                </a:solidFill>
                <a:latin typeface="Noto Sans CJK JP"/>
              </a:rPr>
              <a:t>머신러닝</a:t>
            </a:r>
            <a:r>
              <a:rPr b="0" lang="en-US" sz="1200" spc="-1" strike="noStrike">
                <a:solidFill>
                  <a:srgbClr val="000000"/>
                </a:solidFill>
                <a:latin typeface="Noto Sans CJK JP"/>
              </a:rPr>
              <a:t>, </a:t>
            </a:r>
            <a:r>
              <a:rPr b="0" lang="en-US" sz="1200" spc="-1" strike="noStrike">
                <a:solidFill>
                  <a:srgbClr val="000000"/>
                </a:solidFill>
                <a:latin typeface="Noto Sans CJK JP"/>
              </a:rPr>
              <a:t>딥러닝</a:t>
            </a:r>
            <a:r>
              <a:rPr b="0" lang="en-US" sz="1200" spc="-1" strike="noStrike">
                <a:solidFill>
                  <a:srgbClr val="000000"/>
                </a:solidFill>
                <a:latin typeface="Noto Sans CJK JP"/>
              </a:rPr>
              <a:t>, </a:t>
            </a:r>
            <a:r>
              <a:rPr b="0" lang="en-US" sz="1200" spc="-1" strike="noStrike">
                <a:solidFill>
                  <a:srgbClr val="000000"/>
                </a:solidFill>
                <a:latin typeface="Noto Sans CJK JP"/>
              </a:rPr>
              <a:t>심층학습</a:t>
            </a:r>
            <a:r>
              <a:rPr b="0" lang="en-US" sz="1200" spc="-1" strike="noStrike">
                <a:solidFill>
                  <a:srgbClr val="000000"/>
                </a:solidFill>
                <a:latin typeface="Noto Sans CJK JP"/>
              </a:rPr>
              <a:t>, </a:t>
            </a:r>
            <a:r>
              <a:rPr b="0" lang="en-US" sz="1200" spc="-1" strike="noStrike">
                <a:solidFill>
                  <a:srgbClr val="000000"/>
                </a:solidFill>
                <a:latin typeface="Noto Sans CJK JP"/>
              </a:rPr>
              <a:t>인공신경망</a:t>
            </a:r>
            <a:r>
              <a:rPr b="0" lang="en-US" sz="1200" spc="-1" strike="noStrike">
                <a:solidFill>
                  <a:srgbClr val="000000"/>
                </a:solidFill>
                <a:latin typeface="Noto Sans CJK JP"/>
              </a:rPr>
              <a:t>, CNN, RNN... </a:t>
            </a:r>
            <a:endParaRPr b="0" lang="en-US" sz="1200" spc="-1" strike="noStrike">
              <a:latin typeface="Noto Sans CJK JP"/>
            </a:endParaRPr>
          </a:p>
          <a:p>
            <a:pPr marL="216000" indent="-214920">
              <a:lnSpc>
                <a:spcPct val="100000"/>
              </a:lnSpc>
            </a:pPr>
            <a:endParaRPr b="0" lang="en-US" sz="1200" spc="-1" strike="noStrike">
              <a:latin typeface="Noto Sans CJK JP"/>
            </a:endParaRPr>
          </a:p>
          <a:p>
            <a:pPr marL="216000" indent="-214920">
              <a:lnSpc>
                <a:spcPct val="100000"/>
              </a:lnSpc>
            </a:pPr>
            <a:endParaRPr b="0" lang="en-US" sz="1200" spc="-1" strike="noStrike">
              <a:latin typeface="Noto Sans CJK JP"/>
            </a:endParaRPr>
          </a:p>
          <a:p>
            <a:pPr marL="216000" indent="-214920">
              <a:lnSpc>
                <a:spcPct val="100000"/>
              </a:lnSpc>
            </a:pPr>
            <a:endParaRPr b="0" lang="en-US" sz="1200" spc="-1" strike="noStrike">
              <a:latin typeface="Noto Sans CJK JP"/>
            </a:endParaRPr>
          </a:p>
        </p:txBody>
      </p:sp>
      <p:sp>
        <p:nvSpPr>
          <p:cNvPr id="766"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31C7D468-10E1-438D-AA31-5D9D95A2F8CE}"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sldImg"/>
          </p:nvPr>
        </p:nvSpPr>
        <p:spPr>
          <a:xfrm>
            <a:off x="1143000" y="685800"/>
            <a:ext cx="4570560" cy="3427560"/>
          </a:xfrm>
          <a:prstGeom prst="rect">
            <a:avLst/>
          </a:prstGeom>
        </p:spPr>
      </p:sp>
      <p:sp>
        <p:nvSpPr>
          <p:cNvPr id="798"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1" lang="en-US" sz="1200" spc="-1" strike="noStrike">
                <a:solidFill>
                  <a:srgbClr val="000000"/>
                </a:solidFill>
                <a:latin typeface="+mn-lt"/>
                <a:ea typeface="+mn-ea"/>
              </a:rPr>
              <a:t>상용</a:t>
            </a:r>
            <a:r>
              <a:rPr b="1" lang="en-US" sz="1200" spc="-1" strike="noStrike">
                <a:solidFill>
                  <a:srgbClr val="000000"/>
                </a:solidFill>
                <a:latin typeface="+mn-lt"/>
                <a:ea typeface="+mn-ea"/>
              </a:rPr>
              <a:t>서</a:t>
            </a:r>
            <a:r>
              <a:rPr b="1" lang="en-US" sz="1200" spc="-1" strike="noStrike">
                <a:solidFill>
                  <a:srgbClr val="000000"/>
                </a:solidFill>
                <a:latin typeface="+mn-lt"/>
                <a:ea typeface="+mn-ea"/>
              </a:rPr>
              <a:t>비</a:t>
            </a:r>
            <a:r>
              <a:rPr b="1" lang="en-US" sz="1200" spc="-1" strike="noStrike">
                <a:solidFill>
                  <a:srgbClr val="000000"/>
                </a:solidFill>
                <a:latin typeface="+mn-lt"/>
                <a:ea typeface="+mn-ea"/>
              </a:rPr>
              <a:t>스</a:t>
            </a:r>
            <a:r>
              <a:rPr b="1" lang="en-US" sz="1200" spc="-1" strike="noStrike">
                <a:solidFill>
                  <a:srgbClr val="000000"/>
                </a:solidFill>
                <a:latin typeface="+mn-lt"/>
                <a:ea typeface="+mn-ea"/>
              </a:rPr>
              <a:t>와</a:t>
            </a:r>
            <a:r>
              <a:rPr b="1" lang="en-US" sz="1200" spc="-1" strike="noStrike">
                <a:solidFill>
                  <a:srgbClr val="000000"/>
                </a:solidFill>
                <a:latin typeface="+mn-lt"/>
                <a:ea typeface="+mn-ea"/>
              </a:rPr>
              <a:t> </a:t>
            </a:r>
            <a:r>
              <a:rPr b="1" lang="en-US" sz="1200" spc="-1" strike="noStrike">
                <a:solidFill>
                  <a:srgbClr val="000000"/>
                </a:solidFill>
                <a:latin typeface="+mn-lt"/>
                <a:ea typeface="+mn-ea"/>
              </a:rPr>
              <a:t>연</a:t>
            </a:r>
            <a:r>
              <a:rPr b="1" lang="en-US" sz="1200" spc="-1" strike="noStrike">
                <a:solidFill>
                  <a:srgbClr val="000000"/>
                </a:solidFill>
                <a:latin typeface="+mn-lt"/>
                <a:ea typeface="+mn-ea"/>
              </a:rPr>
              <a:t>계</a:t>
            </a:r>
            <a:r>
              <a:rPr b="1" lang="en-US" sz="1200" spc="-1" strike="noStrike">
                <a:solidFill>
                  <a:srgbClr val="000000"/>
                </a:solidFill>
                <a:latin typeface="+mn-lt"/>
                <a:ea typeface="+mn-ea"/>
              </a:rPr>
              <a:t>된</a:t>
            </a:r>
            <a:r>
              <a:rPr b="1" lang="en-US" sz="1200" spc="-1" strike="noStrike">
                <a:solidFill>
                  <a:srgbClr val="000000"/>
                </a:solidFill>
                <a:latin typeface="+mn-lt"/>
                <a:ea typeface="+mn-ea"/>
              </a:rPr>
              <a:t> </a:t>
            </a:r>
            <a:r>
              <a:rPr b="1" lang="en-US" sz="1200" spc="-1" strike="noStrike">
                <a:solidFill>
                  <a:srgbClr val="000000"/>
                </a:solidFill>
                <a:latin typeface="+mn-lt"/>
                <a:ea typeface="+mn-ea"/>
              </a:rPr>
              <a:t>그</a:t>
            </a:r>
            <a:r>
              <a:rPr b="1" lang="en-US" sz="1200" spc="-1" strike="noStrike">
                <a:solidFill>
                  <a:srgbClr val="000000"/>
                </a:solidFill>
                <a:latin typeface="+mn-lt"/>
                <a:ea typeface="+mn-ea"/>
              </a:rPr>
              <a:t>나</a:t>
            </a:r>
            <a:r>
              <a:rPr b="1" lang="en-US" sz="1200" spc="-1" strike="noStrike">
                <a:solidFill>
                  <a:srgbClr val="000000"/>
                </a:solidFill>
                <a:latin typeface="+mn-lt"/>
                <a:ea typeface="+mn-ea"/>
              </a:rPr>
              <a:t>마</a:t>
            </a:r>
            <a:r>
              <a:rPr b="1" lang="en-US" sz="1200" spc="-1" strike="noStrike">
                <a:solidFill>
                  <a:srgbClr val="000000"/>
                </a:solidFill>
                <a:latin typeface="+mn-lt"/>
                <a:ea typeface="+mn-ea"/>
              </a:rPr>
              <a:t> </a:t>
            </a:r>
            <a:r>
              <a:rPr b="1" lang="en-US" sz="1200" spc="-1" strike="noStrike">
                <a:solidFill>
                  <a:srgbClr val="000000"/>
                </a:solidFill>
                <a:latin typeface="+mn-lt"/>
                <a:ea typeface="+mn-ea"/>
              </a:rPr>
              <a:t>성</a:t>
            </a:r>
            <a:r>
              <a:rPr b="1" lang="en-US" sz="1200" spc="-1" strike="noStrike">
                <a:solidFill>
                  <a:srgbClr val="000000"/>
                </a:solidFill>
                <a:latin typeface="+mn-lt"/>
                <a:ea typeface="+mn-ea"/>
              </a:rPr>
              <a:t>공</a:t>
            </a:r>
            <a:r>
              <a:rPr b="1" lang="en-US" sz="1200" spc="-1" strike="noStrike">
                <a:solidFill>
                  <a:srgbClr val="000000"/>
                </a:solidFill>
                <a:latin typeface="+mn-lt"/>
                <a:ea typeface="+mn-ea"/>
              </a:rPr>
              <a:t>한</a:t>
            </a:r>
            <a:r>
              <a:rPr b="1" lang="en-US" sz="1200" spc="-1" strike="noStrike">
                <a:solidFill>
                  <a:srgbClr val="000000"/>
                </a:solidFill>
                <a:latin typeface="+mn-lt"/>
                <a:ea typeface="+mn-ea"/>
              </a:rPr>
              <a:t>..</a:t>
            </a:r>
            <a:r>
              <a:rPr b="1"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1" lang="en-US" sz="1200" spc="-1" strike="noStrike">
                <a:solidFill>
                  <a:srgbClr val="000000"/>
                </a:solidFill>
                <a:latin typeface="+mn-lt"/>
                <a:ea typeface="+mn-ea"/>
              </a:rPr>
              <a:t>인식</a:t>
            </a:r>
            <a:r>
              <a:rPr b="1" lang="en-US" sz="1200" spc="-1" strike="noStrike">
                <a:solidFill>
                  <a:srgbClr val="000000"/>
                </a:solidFill>
                <a:latin typeface="+mn-lt"/>
                <a:ea typeface="+mn-ea"/>
              </a:rPr>
              <a:t>률</a:t>
            </a:r>
            <a:r>
              <a:rPr b="1" lang="en-US" sz="1200" spc="-1" strike="noStrike">
                <a:solidFill>
                  <a:srgbClr val="000000"/>
                </a:solidFill>
                <a:latin typeface="+mn-lt"/>
                <a:ea typeface="+mn-ea"/>
              </a:rPr>
              <a:t>이</a:t>
            </a:r>
            <a:r>
              <a:rPr b="1" lang="en-US" sz="1200" spc="-1" strike="noStrike">
                <a:solidFill>
                  <a:srgbClr val="000000"/>
                </a:solidFill>
                <a:latin typeface="+mn-lt"/>
                <a:ea typeface="+mn-ea"/>
              </a:rPr>
              <a:t> </a:t>
            </a:r>
            <a:r>
              <a:rPr b="1" lang="en-US" sz="1200" spc="-1" strike="noStrike">
                <a:solidFill>
                  <a:srgbClr val="000000"/>
                </a:solidFill>
                <a:latin typeface="+mn-lt"/>
                <a:ea typeface="+mn-ea"/>
              </a:rPr>
              <a:t>잘</a:t>
            </a:r>
            <a:r>
              <a:rPr b="1" lang="en-US" sz="1200" spc="-1" strike="noStrike">
                <a:solidFill>
                  <a:srgbClr val="000000"/>
                </a:solidFill>
                <a:latin typeface="+mn-lt"/>
                <a:ea typeface="+mn-ea"/>
              </a:rPr>
              <a:t> </a:t>
            </a:r>
            <a:r>
              <a:rPr b="1" lang="en-US" sz="1200" spc="-1" strike="noStrike">
                <a:solidFill>
                  <a:srgbClr val="000000"/>
                </a:solidFill>
                <a:latin typeface="+mn-lt"/>
                <a:ea typeface="+mn-ea"/>
              </a:rPr>
              <a:t>되</a:t>
            </a:r>
            <a:r>
              <a:rPr b="1" lang="en-US" sz="1200" spc="-1" strike="noStrike">
                <a:solidFill>
                  <a:srgbClr val="000000"/>
                </a:solidFill>
                <a:latin typeface="+mn-lt"/>
                <a:ea typeface="+mn-ea"/>
              </a:rPr>
              <a:t>었</a:t>
            </a:r>
            <a:r>
              <a:rPr b="1" lang="en-US" sz="1200" spc="-1" strike="noStrike">
                <a:solidFill>
                  <a:srgbClr val="000000"/>
                </a:solidFill>
                <a:latin typeface="+mn-lt"/>
                <a:ea typeface="+mn-ea"/>
              </a:rPr>
              <a:t>지</a:t>
            </a:r>
            <a:r>
              <a:rPr b="1" lang="en-US" sz="1200" spc="-1" strike="noStrike">
                <a:solidFill>
                  <a:srgbClr val="000000"/>
                </a:solidFill>
                <a:latin typeface="+mn-lt"/>
                <a:ea typeface="+mn-ea"/>
              </a:rPr>
              <a:t>만</a:t>
            </a:r>
            <a:r>
              <a:rPr b="1" lang="en-US" sz="1200" spc="-1" strike="noStrike">
                <a:solidFill>
                  <a:srgbClr val="000000"/>
                </a:solidFill>
                <a:latin typeface="+mn-lt"/>
                <a:ea typeface="+mn-ea"/>
              </a:rPr>
              <a:t>, </a:t>
            </a:r>
            <a:r>
              <a:rPr b="1" lang="en-US" sz="1200" spc="-1" strike="noStrike">
                <a:solidFill>
                  <a:srgbClr val="000000"/>
                </a:solidFill>
                <a:latin typeface="+mn-lt"/>
                <a:ea typeface="+mn-ea"/>
              </a:rPr>
              <a:t>불</a:t>
            </a:r>
            <a:r>
              <a:rPr b="1" lang="en-US" sz="1200" spc="-1" strike="noStrike">
                <a:solidFill>
                  <a:srgbClr val="000000"/>
                </a:solidFill>
                <a:latin typeface="+mn-lt"/>
                <a:ea typeface="+mn-ea"/>
              </a:rPr>
              <a:t>을</a:t>
            </a:r>
            <a:r>
              <a:rPr b="1" lang="en-US" sz="1200" spc="-1" strike="noStrike">
                <a:solidFill>
                  <a:srgbClr val="000000"/>
                </a:solidFill>
                <a:latin typeface="+mn-lt"/>
                <a:ea typeface="+mn-ea"/>
              </a:rPr>
              <a:t> </a:t>
            </a:r>
            <a:r>
              <a:rPr b="1" lang="en-US" sz="1200" spc="-1" strike="noStrike">
                <a:solidFill>
                  <a:srgbClr val="000000"/>
                </a:solidFill>
                <a:latin typeface="+mn-lt"/>
                <a:ea typeface="+mn-ea"/>
              </a:rPr>
              <a:t>짚</a:t>
            </a:r>
            <a:r>
              <a:rPr b="1" lang="en-US" sz="1200" spc="-1" strike="noStrike">
                <a:solidFill>
                  <a:srgbClr val="000000"/>
                </a:solidFill>
                <a:latin typeface="+mn-lt"/>
                <a:ea typeface="+mn-ea"/>
              </a:rPr>
              <a:t>혔</a:t>
            </a:r>
            <a:r>
              <a:rPr b="1" lang="en-US" sz="1200" spc="-1" strike="noStrike">
                <a:solidFill>
                  <a:srgbClr val="000000"/>
                </a:solidFill>
                <a:latin typeface="+mn-lt"/>
                <a:ea typeface="+mn-ea"/>
              </a:rPr>
              <a:t>다</a:t>
            </a:r>
            <a:r>
              <a:rPr b="1"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1" lang="en-US" sz="1200" spc="-1" strike="noStrike">
                <a:solidFill>
                  <a:srgbClr val="000000"/>
                </a:solidFill>
                <a:latin typeface="+mn-lt"/>
                <a:ea typeface="+mn-ea"/>
              </a:rPr>
              <a:t>Tre</a:t>
            </a:r>
            <a:r>
              <a:rPr b="1" lang="en-US" sz="1200" spc="-1" strike="noStrike">
                <a:solidFill>
                  <a:srgbClr val="000000"/>
                </a:solidFill>
                <a:latin typeface="+mn-lt"/>
                <a:ea typeface="+mn-ea"/>
              </a:rPr>
              <a:t>n</a:t>
            </a:r>
            <a:r>
              <a:rPr b="1" lang="en-US" sz="1200" spc="-1" strike="noStrike">
                <a:solidFill>
                  <a:srgbClr val="000000"/>
                </a:solidFill>
                <a:latin typeface="+mn-lt"/>
                <a:ea typeface="+mn-ea"/>
              </a:rPr>
              <a:t>d</a:t>
            </a:r>
            <a:endParaRPr b="0" lang="en-US" sz="1200" spc="-1" strike="noStrike">
              <a:latin typeface="Noto Sans CJK JP"/>
            </a:endParaRPr>
          </a:p>
          <a:p>
            <a:pPr marL="216000" indent="-214920">
              <a:lnSpc>
                <a:spcPct val="100000"/>
              </a:lnSpc>
            </a:pPr>
            <a:endParaRPr b="0" lang="en-US" sz="1200" spc="-1" strike="noStrike">
              <a:latin typeface="Noto Sans CJK JP"/>
            </a:endParaRPr>
          </a:p>
          <a:p>
            <a:pPr marL="216000" indent="-214920">
              <a:lnSpc>
                <a:spcPct val="100000"/>
              </a:lnSpc>
            </a:pPr>
            <a:r>
              <a:rPr b="1" lang="en-US" sz="1200" spc="-1" strike="noStrike">
                <a:solidFill>
                  <a:srgbClr val="000000"/>
                </a:solidFill>
                <a:latin typeface="+mn-lt"/>
                <a:ea typeface="+mn-ea"/>
              </a:rPr>
              <a:t>Acr</a:t>
            </a:r>
            <a:r>
              <a:rPr b="1" lang="en-US" sz="1200" spc="-1" strike="noStrike">
                <a:solidFill>
                  <a:srgbClr val="000000"/>
                </a:solidFill>
                <a:latin typeface="+mn-lt"/>
                <a:ea typeface="+mn-ea"/>
              </a:rPr>
              <a:t>o</a:t>
            </a:r>
            <a:r>
              <a:rPr b="1" lang="en-US" sz="1200" spc="-1" strike="noStrike">
                <a:solidFill>
                  <a:srgbClr val="000000"/>
                </a:solidFill>
                <a:latin typeface="+mn-lt"/>
                <a:ea typeface="+mn-ea"/>
              </a:rPr>
              <a:t>n</a:t>
            </a:r>
            <a:r>
              <a:rPr b="1" lang="en-US" sz="1200" spc="-1" strike="noStrike">
                <a:solidFill>
                  <a:srgbClr val="000000"/>
                </a:solidFill>
                <a:latin typeface="+mn-lt"/>
                <a:ea typeface="+mn-ea"/>
              </a:rPr>
              <a:t>y</a:t>
            </a:r>
            <a:r>
              <a:rPr b="1" lang="en-US" sz="1200" spc="-1" strike="noStrike">
                <a:solidFill>
                  <a:srgbClr val="000000"/>
                </a:solidFill>
                <a:latin typeface="+mn-lt"/>
                <a:ea typeface="+mn-ea"/>
              </a:rPr>
              <a:t>m</a:t>
            </a:r>
            <a:r>
              <a:rPr b="1" lang="en-US" sz="1200" spc="-1" strike="noStrike">
                <a:solidFill>
                  <a:srgbClr val="000000"/>
                </a:solidFill>
                <a:latin typeface="+mn-lt"/>
                <a:ea typeface="+mn-ea"/>
              </a:rPr>
              <a:t>s</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ADC </a:t>
            </a:r>
            <a:r>
              <a:rPr b="0" lang="en-US" sz="1200" spc="-1" strike="noStrike">
                <a:solidFill>
                  <a:srgbClr val="000000"/>
                </a:solidFill>
                <a:latin typeface="+mn-lt"/>
                <a:ea typeface="+mn-ea"/>
              </a:rPr>
              <a:t>(</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g</a:t>
            </a:r>
            <a:r>
              <a:rPr b="0" lang="en-US" sz="1200" spc="-1" strike="noStrike">
                <a:solidFill>
                  <a:srgbClr val="000000"/>
                </a:solidFill>
                <a:latin typeface="+mn-lt"/>
                <a:ea typeface="+mn-ea"/>
              </a:rPr>
              <a:t>-</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g</a:t>
            </a:r>
            <a:r>
              <a:rPr b="0" lang="en-US" sz="1200" spc="-1" strike="noStrike">
                <a:solidFill>
                  <a:srgbClr val="000000"/>
                </a:solidFill>
                <a:latin typeface="+mn-lt"/>
                <a:ea typeface="+mn-ea"/>
              </a:rPr>
              <a:t>it</a:t>
            </a:r>
            <a:r>
              <a:rPr b="0" lang="en-US" sz="1200" spc="-1" strike="noStrike">
                <a:solidFill>
                  <a:srgbClr val="000000"/>
                </a:solidFill>
                <a:latin typeface="+mn-lt"/>
                <a:ea typeface="+mn-ea"/>
              </a:rPr>
              <a:t>a</a:t>
            </a:r>
            <a:r>
              <a:rPr b="0" lang="en-US" sz="1200" spc="-1" strike="noStrike">
                <a:solidFill>
                  <a:srgbClr val="000000"/>
                </a:solidFill>
                <a:latin typeface="+mn-lt"/>
                <a:ea typeface="+mn-ea"/>
              </a:rPr>
              <a:t>l </a:t>
            </a:r>
            <a:r>
              <a:rPr b="0" lang="en-US" sz="1200" spc="-1" strike="noStrike">
                <a:solidFill>
                  <a:srgbClr val="000000"/>
                </a:solidFill>
                <a:latin typeface="+mn-lt"/>
                <a:ea typeface="+mn-ea"/>
              </a:rPr>
              <a:t>C</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v</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si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ASR </a:t>
            </a:r>
            <a:r>
              <a:rPr b="0" lang="en-US" sz="1200" spc="-1" strike="noStrike">
                <a:solidFill>
                  <a:srgbClr val="000000"/>
                </a:solidFill>
                <a:latin typeface="+mn-lt"/>
                <a:ea typeface="+mn-ea"/>
              </a:rPr>
              <a:t>(</a:t>
            </a:r>
            <a:r>
              <a:rPr b="0" lang="en-US" sz="1200" spc="-1" strike="noStrike">
                <a:solidFill>
                  <a:srgbClr val="000000"/>
                </a:solidFill>
                <a:latin typeface="+mn-lt"/>
                <a:ea typeface="+mn-ea"/>
              </a:rPr>
              <a:t>A</a:t>
            </a:r>
            <a:r>
              <a:rPr b="0" lang="en-US" sz="1200" spc="-1" strike="noStrike">
                <a:solidFill>
                  <a:srgbClr val="000000"/>
                </a:solidFill>
                <a:latin typeface="+mn-lt"/>
                <a:ea typeface="+mn-ea"/>
              </a:rPr>
              <a:t>u</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ti</a:t>
            </a:r>
            <a:r>
              <a:rPr b="0" lang="en-US" sz="1200" spc="-1" strike="noStrike">
                <a:solidFill>
                  <a:srgbClr val="000000"/>
                </a:solidFill>
                <a:latin typeface="+mn-lt"/>
                <a:ea typeface="+mn-ea"/>
              </a:rPr>
              <a:t>c </a:t>
            </a:r>
            <a:r>
              <a:rPr b="0" lang="en-US" sz="1200" spc="-1" strike="noStrike">
                <a:solidFill>
                  <a:srgbClr val="000000"/>
                </a:solidFill>
                <a:latin typeface="+mn-lt"/>
                <a:ea typeface="+mn-ea"/>
              </a:rPr>
              <a:t>S</a:t>
            </a:r>
            <a:r>
              <a:rPr b="0" lang="en-US" sz="1200" spc="-1" strike="noStrike">
                <a:solidFill>
                  <a:srgbClr val="000000"/>
                </a:solidFill>
                <a:latin typeface="+mn-lt"/>
                <a:ea typeface="+mn-ea"/>
              </a:rPr>
              <a:t>p</a:t>
            </a:r>
            <a:r>
              <a:rPr b="0" lang="en-US" sz="1200" spc="-1" strike="noStrike">
                <a:solidFill>
                  <a:srgbClr val="000000"/>
                </a:solidFill>
                <a:latin typeface="+mn-lt"/>
                <a:ea typeface="+mn-ea"/>
              </a:rPr>
              <a:t>e</a:t>
            </a:r>
            <a:r>
              <a:rPr b="0" lang="en-US" sz="1200" spc="-1" strike="noStrike">
                <a:solidFill>
                  <a:srgbClr val="000000"/>
                </a:solidFill>
                <a:latin typeface="+mn-lt"/>
                <a:ea typeface="+mn-ea"/>
              </a:rPr>
              <a:t>e</a:t>
            </a:r>
            <a:r>
              <a:rPr b="0" lang="en-US" sz="1200" spc="-1" strike="noStrike">
                <a:solidFill>
                  <a:srgbClr val="000000"/>
                </a:solidFill>
                <a:latin typeface="+mn-lt"/>
                <a:ea typeface="+mn-ea"/>
              </a:rPr>
              <a:t>c</a:t>
            </a:r>
            <a:r>
              <a:rPr b="0" lang="en-US" sz="1200" spc="-1" strike="noStrike">
                <a:solidFill>
                  <a:srgbClr val="000000"/>
                </a:solidFill>
                <a:latin typeface="+mn-lt"/>
                <a:ea typeface="+mn-ea"/>
              </a:rPr>
              <a:t>h </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c</a:t>
            </a:r>
            <a:r>
              <a:rPr b="0" lang="en-US" sz="1200" spc="-1" strike="noStrike">
                <a:solidFill>
                  <a:srgbClr val="000000"/>
                </a:solidFill>
                <a:latin typeface="+mn-lt"/>
                <a:ea typeface="+mn-ea"/>
              </a:rPr>
              <a:t>o</a:t>
            </a:r>
            <a:r>
              <a:rPr b="0" lang="en-US" sz="1200" spc="-1" strike="noStrike">
                <a:solidFill>
                  <a:srgbClr val="000000"/>
                </a:solidFill>
                <a:latin typeface="+mn-lt"/>
                <a:ea typeface="+mn-ea"/>
              </a:rPr>
              <a:t>g</a:t>
            </a:r>
            <a:r>
              <a:rPr b="0" lang="en-US" sz="1200" spc="-1" strike="noStrike">
                <a:solidFill>
                  <a:srgbClr val="000000"/>
                </a:solidFill>
                <a:latin typeface="+mn-lt"/>
                <a:ea typeface="+mn-ea"/>
              </a:rPr>
              <a:t>n</a:t>
            </a:r>
            <a:r>
              <a:rPr b="0" lang="en-US" sz="1200" spc="-1" strike="noStrike">
                <a:solidFill>
                  <a:srgbClr val="000000"/>
                </a:solidFill>
                <a:latin typeface="+mn-lt"/>
                <a:ea typeface="+mn-ea"/>
              </a:rPr>
              <a:t>it</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NLU </a:t>
            </a:r>
            <a:r>
              <a:rPr b="0" lang="en-US" sz="1200" spc="-1" strike="noStrike">
                <a:solidFill>
                  <a:srgbClr val="000000"/>
                </a:solidFill>
                <a:latin typeface="+mn-lt"/>
                <a:ea typeface="+mn-ea"/>
              </a:rPr>
              <a:t>(</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r</a:t>
            </a:r>
            <a:r>
              <a:rPr b="0" lang="en-US" sz="1200" spc="-1" strike="noStrike">
                <a:solidFill>
                  <a:srgbClr val="000000"/>
                </a:solidFill>
                <a:latin typeface="+mn-lt"/>
                <a:ea typeface="+mn-ea"/>
              </a:rPr>
              <a:t>a</a:t>
            </a:r>
            <a:r>
              <a:rPr b="0" lang="en-US" sz="1200" spc="-1" strike="noStrike">
                <a:solidFill>
                  <a:srgbClr val="000000"/>
                </a:solidFill>
                <a:latin typeface="+mn-lt"/>
                <a:ea typeface="+mn-ea"/>
              </a:rPr>
              <a:t>l </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u</a:t>
            </a:r>
            <a:r>
              <a:rPr b="0" lang="en-US" sz="1200" spc="-1" strike="noStrike">
                <a:solidFill>
                  <a:srgbClr val="000000"/>
                </a:solidFill>
                <a:latin typeface="+mn-lt"/>
                <a:ea typeface="+mn-ea"/>
              </a:rPr>
              <a:t>a</a:t>
            </a:r>
            <a:r>
              <a:rPr b="0" lang="en-US" sz="1200" spc="-1" strike="noStrike">
                <a:solidFill>
                  <a:srgbClr val="000000"/>
                </a:solidFill>
                <a:latin typeface="+mn-lt"/>
                <a:ea typeface="+mn-ea"/>
              </a:rPr>
              <a:t>g</a:t>
            </a:r>
            <a:r>
              <a:rPr b="0" lang="en-US" sz="1200" spc="-1" strike="noStrike">
                <a:solidFill>
                  <a:srgbClr val="000000"/>
                </a:solidFill>
                <a:latin typeface="+mn-lt"/>
                <a:ea typeface="+mn-ea"/>
              </a:rPr>
              <a:t>e </a:t>
            </a:r>
            <a:r>
              <a:rPr b="0" lang="en-US" sz="1200" spc="-1" strike="noStrike">
                <a:solidFill>
                  <a:srgbClr val="000000"/>
                </a:solidFill>
                <a:latin typeface="+mn-lt"/>
                <a:ea typeface="+mn-ea"/>
              </a:rPr>
              <a:t>U</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s</a:t>
            </a:r>
            <a:r>
              <a:rPr b="0" lang="en-US" sz="1200" spc="-1" strike="noStrike">
                <a:solidFill>
                  <a:srgbClr val="000000"/>
                </a:solidFill>
                <a:latin typeface="+mn-lt"/>
                <a:ea typeface="+mn-ea"/>
              </a:rPr>
              <a:t>t</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SSR </a:t>
            </a:r>
            <a:r>
              <a:rPr b="0" lang="en-US" sz="1200" spc="-1" strike="noStrike">
                <a:solidFill>
                  <a:srgbClr val="000000"/>
                </a:solidFill>
                <a:latin typeface="+mn-lt"/>
                <a:ea typeface="+mn-ea"/>
              </a:rPr>
              <a:t>(</a:t>
            </a:r>
            <a:r>
              <a:rPr b="0" lang="en-US" sz="1200" spc="-1" strike="noStrike">
                <a:solidFill>
                  <a:srgbClr val="000000"/>
                </a:solidFill>
                <a:latin typeface="+mn-lt"/>
                <a:ea typeface="+mn-ea"/>
              </a:rPr>
              <a:t>S</a:t>
            </a:r>
            <a:r>
              <a:rPr b="0" lang="en-US" sz="1200" spc="-1" strike="noStrike">
                <a:solidFill>
                  <a:srgbClr val="000000"/>
                </a:solidFill>
                <a:latin typeface="+mn-lt"/>
                <a:ea typeface="+mn-ea"/>
              </a:rPr>
              <a:t>y</a:t>
            </a:r>
            <a:r>
              <a:rPr b="0" lang="en-US" sz="1200" spc="-1" strike="noStrike">
                <a:solidFill>
                  <a:srgbClr val="000000"/>
                </a:solidFill>
                <a:latin typeface="+mn-lt"/>
                <a:ea typeface="+mn-ea"/>
              </a:rPr>
              <a:t>s</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m</a:t>
            </a:r>
            <a:r>
              <a:rPr b="0" lang="en-US" sz="1200" spc="-1" strike="noStrike">
                <a:solidFill>
                  <a:srgbClr val="000000"/>
                </a:solidFill>
                <a:latin typeface="+mn-lt"/>
                <a:ea typeface="+mn-ea"/>
              </a:rPr>
              <a:t>-</a:t>
            </a:r>
            <a:r>
              <a:rPr b="0" lang="en-US" sz="1200" spc="-1" strike="noStrike">
                <a:solidFill>
                  <a:srgbClr val="000000"/>
                </a:solidFill>
                <a:latin typeface="+mn-lt"/>
                <a:ea typeface="+mn-ea"/>
              </a:rPr>
              <a:t>s</a:t>
            </a:r>
            <a:r>
              <a:rPr b="0" lang="en-US" sz="1200" spc="-1" strike="noStrike">
                <a:solidFill>
                  <a:srgbClr val="000000"/>
                </a:solidFill>
                <a:latin typeface="+mn-lt"/>
                <a:ea typeface="+mn-ea"/>
              </a:rPr>
              <a:t>p</a:t>
            </a:r>
            <a:r>
              <a:rPr b="0" lang="en-US" sz="1200" spc="-1" strike="noStrike">
                <a:solidFill>
                  <a:srgbClr val="000000"/>
                </a:solidFill>
                <a:latin typeface="+mn-lt"/>
                <a:ea typeface="+mn-ea"/>
              </a:rPr>
              <a:t>e</a:t>
            </a:r>
            <a:r>
              <a:rPr b="0" lang="en-US" sz="1200" spc="-1" strike="noStrike">
                <a:solidFill>
                  <a:srgbClr val="000000"/>
                </a:solidFill>
                <a:latin typeface="+mn-lt"/>
                <a:ea typeface="+mn-ea"/>
              </a:rPr>
              <a:t>c</a:t>
            </a:r>
            <a:r>
              <a:rPr b="0" lang="en-US" sz="1200" spc="-1" strike="noStrike">
                <a:solidFill>
                  <a:srgbClr val="000000"/>
                </a:solidFill>
                <a:latin typeface="+mn-lt"/>
                <a:ea typeface="+mn-ea"/>
              </a:rPr>
              <a:t>i</a:t>
            </a:r>
            <a:r>
              <a:rPr b="0" lang="en-US" sz="1200" spc="-1" strike="noStrike">
                <a:solidFill>
                  <a:srgbClr val="000000"/>
                </a:solidFill>
                <a:latin typeface="+mn-lt"/>
                <a:ea typeface="+mn-ea"/>
              </a:rPr>
              <a:t>fi</a:t>
            </a:r>
            <a:r>
              <a:rPr b="0" lang="en-US" sz="1200" spc="-1" strike="noStrike">
                <a:solidFill>
                  <a:srgbClr val="000000"/>
                </a:solidFill>
                <a:latin typeface="+mn-lt"/>
                <a:ea typeface="+mn-ea"/>
              </a:rPr>
              <a:t>c </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ti</a:t>
            </a:r>
            <a:r>
              <a:rPr b="0" lang="en-US" sz="1200" spc="-1" strike="noStrike">
                <a:solidFill>
                  <a:srgbClr val="000000"/>
                </a:solidFill>
                <a:latin typeface="+mn-lt"/>
                <a:ea typeface="+mn-ea"/>
              </a:rPr>
              <a:t>c </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p</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t</a:t>
            </a:r>
            <a:r>
              <a:rPr b="0" lang="en-US" sz="1200" spc="-1" strike="noStrike">
                <a:solidFill>
                  <a:srgbClr val="000000"/>
                </a:solidFill>
                <a:latin typeface="+mn-lt"/>
                <a:ea typeface="+mn-ea"/>
              </a:rPr>
              <a:t>a</a:t>
            </a:r>
            <a:r>
              <a:rPr b="0" lang="en-US" sz="1200" spc="-1" strike="noStrike">
                <a:solidFill>
                  <a:srgbClr val="000000"/>
                </a:solidFill>
                <a:latin typeface="+mn-lt"/>
                <a:ea typeface="+mn-ea"/>
              </a:rPr>
              <a:t>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DM </a:t>
            </a:r>
            <a:r>
              <a:rPr b="0" lang="en-US" sz="1200" spc="-1" strike="noStrike">
                <a:solidFill>
                  <a:srgbClr val="000000"/>
                </a:solidFill>
                <a:latin typeface="+mn-lt"/>
                <a:ea typeface="+mn-ea"/>
              </a:rPr>
              <a:t>(</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g </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g</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DR </a:t>
            </a:r>
            <a:r>
              <a:rPr b="0" lang="en-US" sz="1200" spc="-1" strike="noStrike">
                <a:solidFill>
                  <a:srgbClr val="000000"/>
                </a:solidFill>
                <a:latin typeface="+mn-lt"/>
                <a:ea typeface="+mn-ea"/>
              </a:rPr>
              <a:t>(</a:t>
            </a:r>
            <a:r>
              <a:rPr b="0" lang="en-US" sz="1200" spc="-1" strike="noStrike">
                <a:solidFill>
                  <a:srgbClr val="000000"/>
                </a:solidFill>
                <a:latin typeface="+mn-lt"/>
                <a:ea typeface="+mn-ea"/>
              </a:rPr>
              <a:t>D</a:t>
            </a:r>
            <a:r>
              <a:rPr b="0" lang="en-US" sz="1200" spc="-1" strike="noStrike">
                <a:solidFill>
                  <a:srgbClr val="000000"/>
                </a:solidFill>
                <a:latin typeface="+mn-lt"/>
                <a:ea typeface="+mn-ea"/>
              </a:rPr>
              <a:t>o</a:t>
            </a:r>
            <a:r>
              <a:rPr b="0" lang="en-US" sz="1200" spc="-1" strike="noStrike">
                <a:solidFill>
                  <a:srgbClr val="000000"/>
                </a:solidFill>
                <a:latin typeface="+mn-lt"/>
                <a:ea typeface="+mn-ea"/>
              </a:rPr>
              <a:t>m</a:t>
            </a:r>
            <a:r>
              <a:rPr b="0" lang="en-US" sz="1200" spc="-1" strike="noStrike">
                <a:solidFill>
                  <a:srgbClr val="000000"/>
                </a:solidFill>
                <a:latin typeface="+mn-lt"/>
                <a:ea typeface="+mn-ea"/>
              </a:rPr>
              <a:t>a</a:t>
            </a:r>
            <a:r>
              <a:rPr b="0" lang="en-US" sz="1200" spc="-1" strike="noStrike">
                <a:solidFill>
                  <a:srgbClr val="000000"/>
                </a:solidFill>
                <a:latin typeface="+mn-lt"/>
                <a:ea typeface="+mn-ea"/>
              </a:rPr>
              <a:t>i</a:t>
            </a:r>
            <a:r>
              <a:rPr b="0" lang="en-US" sz="1200" spc="-1" strike="noStrike">
                <a:solidFill>
                  <a:srgbClr val="000000"/>
                </a:solidFill>
                <a:latin typeface="+mn-lt"/>
                <a:ea typeface="+mn-ea"/>
              </a:rPr>
              <a:t>n </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r </a:t>
            </a:r>
            <a:r>
              <a:rPr b="0" lang="en-US" sz="1200" spc="-1" strike="noStrike">
                <a:solidFill>
                  <a:srgbClr val="000000"/>
                </a:solidFill>
                <a:latin typeface="+mn-lt"/>
                <a:ea typeface="+mn-ea"/>
              </a:rPr>
              <a:t>B</a:t>
            </a:r>
            <a:r>
              <a:rPr b="0" lang="en-US" sz="1200" spc="-1" strike="noStrike">
                <a:solidFill>
                  <a:srgbClr val="000000"/>
                </a:solidFill>
                <a:latin typeface="+mn-lt"/>
                <a:ea typeface="+mn-ea"/>
              </a:rPr>
              <a:t>a</a:t>
            </a:r>
            <a:r>
              <a:rPr b="0" lang="en-US" sz="1200" spc="-1" strike="noStrike">
                <a:solidFill>
                  <a:srgbClr val="000000"/>
                </a:solidFill>
                <a:latin typeface="+mn-lt"/>
                <a:ea typeface="+mn-ea"/>
              </a:rPr>
              <a:t>c</a:t>
            </a:r>
            <a:r>
              <a:rPr b="0" lang="en-US" sz="1200" spc="-1" strike="noStrike">
                <a:solidFill>
                  <a:srgbClr val="000000"/>
                </a:solidFill>
                <a:latin typeface="+mn-lt"/>
                <a:ea typeface="+mn-ea"/>
              </a:rPr>
              <a:t>k</a:t>
            </a:r>
            <a:r>
              <a:rPr b="0" lang="en-US" sz="1200" spc="-1" strike="noStrike">
                <a:solidFill>
                  <a:srgbClr val="000000"/>
                </a:solidFill>
                <a:latin typeface="+mn-lt"/>
                <a:ea typeface="+mn-ea"/>
              </a:rPr>
              <a:t>-</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NLG </a:t>
            </a:r>
            <a:r>
              <a:rPr b="0" lang="en-US" sz="1200" spc="-1" strike="noStrike">
                <a:solidFill>
                  <a:srgbClr val="000000"/>
                </a:solidFill>
                <a:latin typeface="+mn-lt"/>
                <a:ea typeface="+mn-ea"/>
              </a:rPr>
              <a:t>(</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r</a:t>
            </a:r>
            <a:r>
              <a:rPr b="0" lang="en-US" sz="1200" spc="-1" strike="noStrike">
                <a:solidFill>
                  <a:srgbClr val="000000"/>
                </a:solidFill>
                <a:latin typeface="+mn-lt"/>
                <a:ea typeface="+mn-ea"/>
              </a:rPr>
              <a:t>a</a:t>
            </a:r>
            <a:r>
              <a:rPr b="0" lang="en-US" sz="1200" spc="-1" strike="noStrike">
                <a:solidFill>
                  <a:srgbClr val="000000"/>
                </a:solidFill>
                <a:latin typeface="+mn-lt"/>
                <a:ea typeface="+mn-ea"/>
              </a:rPr>
              <a:t>l </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u</a:t>
            </a:r>
            <a:r>
              <a:rPr b="0" lang="en-US" sz="1200" spc="-1" strike="noStrike">
                <a:solidFill>
                  <a:srgbClr val="000000"/>
                </a:solidFill>
                <a:latin typeface="+mn-lt"/>
                <a:ea typeface="+mn-ea"/>
              </a:rPr>
              <a:t>a</a:t>
            </a:r>
            <a:r>
              <a:rPr b="0" lang="en-US" sz="1200" spc="-1" strike="noStrike">
                <a:solidFill>
                  <a:srgbClr val="000000"/>
                </a:solidFill>
                <a:latin typeface="+mn-lt"/>
                <a:ea typeface="+mn-ea"/>
              </a:rPr>
              <a:t>g</a:t>
            </a:r>
            <a:r>
              <a:rPr b="0" lang="en-US" sz="1200" spc="-1" strike="noStrike">
                <a:solidFill>
                  <a:srgbClr val="000000"/>
                </a:solidFill>
                <a:latin typeface="+mn-lt"/>
                <a:ea typeface="+mn-ea"/>
              </a:rPr>
              <a:t>e </a:t>
            </a:r>
            <a:r>
              <a:rPr b="0" lang="en-US" sz="1200" spc="-1" strike="noStrike">
                <a:solidFill>
                  <a:srgbClr val="000000"/>
                </a:solidFill>
                <a:latin typeface="+mn-lt"/>
                <a:ea typeface="+mn-ea"/>
              </a:rPr>
              <a:t>G</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a</a:t>
            </a:r>
            <a:r>
              <a:rPr b="0" lang="en-US" sz="1200" spc="-1" strike="noStrike">
                <a:solidFill>
                  <a:srgbClr val="000000"/>
                </a:solidFill>
                <a:latin typeface="+mn-lt"/>
                <a:ea typeface="+mn-ea"/>
              </a:rPr>
              <a:t>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SS </a:t>
            </a:r>
            <a:r>
              <a:rPr b="0" lang="en-US" sz="1200" spc="-1" strike="noStrike">
                <a:solidFill>
                  <a:srgbClr val="000000"/>
                </a:solidFill>
                <a:latin typeface="+mn-lt"/>
                <a:ea typeface="+mn-ea"/>
              </a:rPr>
              <a:t>(</a:t>
            </a:r>
            <a:r>
              <a:rPr b="0" lang="en-US" sz="1200" spc="-1" strike="noStrike">
                <a:solidFill>
                  <a:srgbClr val="000000"/>
                </a:solidFill>
                <a:latin typeface="+mn-lt"/>
                <a:ea typeface="+mn-ea"/>
              </a:rPr>
              <a:t>S</a:t>
            </a:r>
            <a:r>
              <a:rPr b="0" lang="en-US" sz="1200" spc="-1" strike="noStrike">
                <a:solidFill>
                  <a:srgbClr val="000000"/>
                </a:solidFill>
                <a:latin typeface="+mn-lt"/>
                <a:ea typeface="+mn-ea"/>
              </a:rPr>
              <a:t>p</a:t>
            </a:r>
            <a:r>
              <a:rPr b="0" lang="en-US" sz="1200" spc="-1" strike="noStrike">
                <a:solidFill>
                  <a:srgbClr val="000000"/>
                </a:solidFill>
                <a:latin typeface="+mn-lt"/>
                <a:ea typeface="+mn-ea"/>
              </a:rPr>
              <a:t>e</a:t>
            </a:r>
            <a:r>
              <a:rPr b="0" lang="en-US" sz="1200" spc="-1" strike="noStrike">
                <a:solidFill>
                  <a:srgbClr val="000000"/>
                </a:solidFill>
                <a:latin typeface="+mn-lt"/>
                <a:ea typeface="+mn-ea"/>
              </a:rPr>
              <a:t>e</a:t>
            </a:r>
            <a:r>
              <a:rPr b="0" lang="en-US" sz="1200" spc="-1" strike="noStrike">
                <a:solidFill>
                  <a:srgbClr val="000000"/>
                </a:solidFill>
                <a:latin typeface="+mn-lt"/>
                <a:ea typeface="+mn-ea"/>
              </a:rPr>
              <a:t>c</a:t>
            </a:r>
            <a:r>
              <a:rPr b="0" lang="en-US" sz="1200" spc="-1" strike="noStrike">
                <a:solidFill>
                  <a:srgbClr val="000000"/>
                </a:solidFill>
                <a:latin typeface="+mn-lt"/>
                <a:ea typeface="+mn-ea"/>
              </a:rPr>
              <a:t>h </a:t>
            </a:r>
            <a:r>
              <a:rPr b="0" lang="en-US" sz="1200" spc="-1" strike="noStrike">
                <a:solidFill>
                  <a:srgbClr val="000000"/>
                </a:solidFill>
                <a:latin typeface="+mn-lt"/>
                <a:ea typeface="+mn-ea"/>
              </a:rPr>
              <a:t>S</a:t>
            </a:r>
            <a:r>
              <a:rPr b="0" lang="en-US" sz="1200" spc="-1" strike="noStrike">
                <a:solidFill>
                  <a:srgbClr val="000000"/>
                </a:solidFill>
                <a:latin typeface="+mn-lt"/>
                <a:ea typeface="+mn-ea"/>
              </a:rPr>
              <a:t>y</a:t>
            </a:r>
            <a:r>
              <a:rPr b="0" lang="en-US" sz="1200" spc="-1" strike="noStrike">
                <a:solidFill>
                  <a:srgbClr val="000000"/>
                </a:solidFill>
                <a:latin typeface="+mn-lt"/>
                <a:ea typeface="+mn-ea"/>
              </a:rPr>
              <a:t>n</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si</a:t>
            </a:r>
            <a:r>
              <a:rPr b="0" lang="en-US" sz="1200" spc="-1" strike="noStrike">
                <a:solidFill>
                  <a:srgbClr val="000000"/>
                </a:solidFill>
                <a:latin typeface="+mn-lt"/>
                <a:ea typeface="+mn-ea"/>
              </a:rPr>
              <a:t>s</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r>
              <a:rPr b="0" lang="en-US" sz="1200" spc="-1" strike="noStrike">
                <a:solidFill>
                  <a:srgbClr val="000000"/>
                </a:solidFill>
                <a:latin typeface="+mn-lt"/>
                <a:ea typeface="+mn-ea"/>
              </a:rPr>
              <a:t>DAC </a:t>
            </a:r>
            <a:r>
              <a:rPr b="0" lang="en-US" sz="1200" spc="-1" strike="noStrike">
                <a:solidFill>
                  <a:srgbClr val="000000"/>
                </a:solidFill>
                <a:latin typeface="+mn-lt"/>
                <a:ea typeface="+mn-ea"/>
              </a:rPr>
              <a:t>(</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g</a:t>
            </a:r>
            <a:r>
              <a:rPr b="0" lang="en-US" sz="1200" spc="-1" strike="noStrike">
                <a:solidFill>
                  <a:srgbClr val="000000"/>
                </a:solidFill>
                <a:latin typeface="+mn-lt"/>
                <a:ea typeface="+mn-ea"/>
              </a:rPr>
              <a:t>it</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g </a:t>
            </a:r>
            <a:r>
              <a:rPr b="0" lang="en-US" sz="1200" spc="-1" strike="noStrike">
                <a:solidFill>
                  <a:srgbClr val="000000"/>
                </a:solidFill>
                <a:latin typeface="+mn-lt"/>
                <a:ea typeface="+mn-ea"/>
              </a:rPr>
              <a:t>C</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v</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si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a:t>
            </a:r>
            <a:endParaRPr b="0" lang="en-US" sz="1200" spc="-1" strike="noStrike">
              <a:latin typeface="Noto Sans CJK JP"/>
            </a:endParaRPr>
          </a:p>
          <a:p>
            <a:pPr marL="216000" indent="-214920">
              <a:lnSpc>
                <a:spcPct val="100000"/>
              </a:lnSpc>
            </a:pPr>
            <a:endParaRPr b="0" lang="en-US" sz="1200" spc="-1" strike="noStrike">
              <a:latin typeface="Noto Sans CJK JP"/>
            </a:endParaRPr>
          </a:p>
        </p:txBody>
      </p:sp>
      <p:sp>
        <p:nvSpPr>
          <p:cNvPr id="799"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30FC3BB7-8943-42D6-AD32-CFD3152BF52D}"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1143000" y="685800"/>
            <a:ext cx="4570560" cy="3427560"/>
          </a:xfrm>
          <a:prstGeom prst="rect">
            <a:avLst/>
          </a:prstGeom>
        </p:spPr>
      </p:sp>
      <p:sp>
        <p:nvSpPr>
          <p:cNvPr id="801"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여러분들 </a:t>
            </a:r>
            <a:r>
              <a:rPr b="0" lang="en-US" sz="2000" spc="-1" strike="noStrike">
                <a:latin typeface="Noto Sans CJK JP"/>
              </a:rPr>
              <a:t>번역기 잘 </a:t>
            </a:r>
            <a:r>
              <a:rPr b="0" lang="en-US" sz="2000" spc="-1" strike="noStrike">
                <a:latin typeface="Noto Sans CJK JP"/>
              </a:rPr>
              <a:t>쓰시죠</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요즘에 구글 </a:t>
            </a:r>
            <a:r>
              <a:rPr b="0" lang="en-US" sz="2000" spc="-1" strike="noStrike">
                <a:latin typeface="Noto Sans CJK JP"/>
              </a:rPr>
              <a:t>번역기가 더 </a:t>
            </a:r>
            <a:r>
              <a:rPr b="0" lang="en-US" sz="2000" spc="-1" strike="noStrike">
                <a:latin typeface="Noto Sans CJK JP"/>
              </a:rPr>
              <a:t>좋아졌죠</a:t>
            </a:r>
            <a:r>
              <a:rPr b="0" lang="en-US" sz="2000" spc="-1" strike="noStrike">
                <a:latin typeface="Noto Sans CJK JP"/>
              </a:rPr>
              <a:t>? </a:t>
            </a:r>
            <a:r>
              <a:rPr b="0" lang="en-US" sz="2000" spc="-1" strike="noStrike">
                <a:latin typeface="Noto Sans CJK JP"/>
              </a:rPr>
              <a:t>왜 </a:t>
            </a:r>
            <a:r>
              <a:rPr b="0" lang="en-US" sz="2000" spc="-1" strike="noStrike">
                <a:latin typeface="Noto Sans CJK JP"/>
              </a:rPr>
              <a:t>좋아졌을까</a:t>
            </a:r>
            <a:r>
              <a:rPr b="0" lang="en-US" sz="2000" spc="-1" strike="noStrike">
                <a:latin typeface="Noto Sans CJK JP"/>
              </a:rPr>
              <a:t>요</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예전에는 </a:t>
            </a:r>
            <a:r>
              <a:rPr b="0" lang="en-US" sz="2000" spc="-1" strike="noStrike">
                <a:latin typeface="Noto Sans CJK JP"/>
              </a:rPr>
              <a:t>통계적인 </a:t>
            </a:r>
            <a:r>
              <a:rPr b="0" lang="en-US" sz="2000" spc="-1" strike="noStrike">
                <a:latin typeface="Noto Sans CJK JP"/>
              </a:rPr>
              <a:t>기법을 쓰다가 </a:t>
            </a:r>
            <a:r>
              <a:rPr b="0" lang="en-US" sz="2000" spc="-1" strike="noStrike">
                <a:latin typeface="Noto Sans CJK JP"/>
              </a:rPr>
              <a:t>neural </a:t>
            </a:r>
            <a:r>
              <a:rPr b="0" lang="en-US" sz="2000" spc="-1" strike="noStrike">
                <a:latin typeface="Noto Sans CJK JP"/>
              </a:rPr>
              <a:t>network</a:t>
            </a:r>
            <a:r>
              <a:rPr b="0" lang="en-US" sz="2000" spc="-1" strike="noStrike">
                <a:latin typeface="Noto Sans CJK JP"/>
              </a:rPr>
              <a:t>를 </a:t>
            </a:r>
            <a:r>
              <a:rPr b="0" lang="en-US" sz="2000" spc="-1" strike="noStrike">
                <a:latin typeface="Noto Sans CJK JP"/>
              </a:rPr>
              <a:t>썼다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번역기 성능이 </a:t>
            </a:r>
            <a:r>
              <a:rPr b="0" lang="en-US" sz="2000" spc="-1" strike="noStrike">
                <a:latin typeface="Noto Sans CJK JP"/>
              </a:rPr>
              <a:t>좋아졌다</a:t>
            </a:r>
            <a:r>
              <a:rPr b="0" lang="en-US" sz="2000" spc="-1" strike="noStrike">
                <a:latin typeface="Noto Sans CJK JP"/>
              </a:rPr>
              <a:t>.</a:t>
            </a:r>
            <a:endParaRPr b="0" lang="en-US" sz="2000" spc="-1" strike="noStrike">
              <a:latin typeface="Noto Sans CJK JP"/>
            </a:endParaRPr>
          </a:p>
        </p:txBody>
      </p:sp>
      <p:sp>
        <p:nvSpPr>
          <p:cNvPr id="802"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893F3905-EF9C-4B92-915D-553289D5BE88}"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sldImg"/>
          </p:nvPr>
        </p:nvSpPr>
        <p:spPr>
          <a:xfrm>
            <a:off x="1143000" y="685800"/>
            <a:ext cx="4570560" cy="3427560"/>
          </a:xfrm>
          <a:prstGeom prst="rect">
            <a:avLst/>
          </a:prstGeom>
        </p:spPr>
      </p:sp>
      <p:sp>
        <p:nvSpPr>
          <p:cNvPr id="804"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More </a:t>
            </a:r>
            <a:r>
              <a:rPr b="0" lang="en-US" sz="2000" spc="-1" strike="noStrike">
                <a:latin typeface="Noto Sans CJK JP"/>
              </a:rPr>
              <a:t>than </a:t>
            </a:r>
            <a:r>
              <a:rPr b="0" lang="en-US" sz="2000" spc="-1" strike="noStrike">
                <a:latin typeface="Noto Sans CJK JP"/>
              </a:rPr>
              <a:t>100 </a:t>
            </a:r>
            <a:r>
              <a:rPr b="0" lang="en-US" sz="2000" spc="-1" strike="noStrike">
                <a:latin typeface="Noto Sans CJK JP"/>
              </a:rPr>
              <a:t>variants</a:t>
            </a:r>
            <a:r>
              <a:rPr b="0" lang="en-US" sz="2000" spc="-1" strike="noStrike">
                <a:latin typeface="Noto Sans CJK JP"/>
              </a:rPr>
              <a:t>.</a:t>
            </a:r>
            <a:endParaRPr b="0" lang="en-US" sz="2000" spc="-1" strike="noStrike">
              <a:latin typeface="Noto Sans CJK JP"/>
            </a:endParaRPr>
          </a:p>
        </p:txBody>
      </p:sp>
      <p:sp>
        <p:nvSpPr>
          <p:cNvPr id="805"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AFE36068-CC36-4453-AC45-03F2397B66D7}"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sldImg"/>
          </p:nvPr>
        </p:nvSpPr>
        <p:spPr>
          <a:xfrm>
            <a:off x="1143000" y="685800"/>
            <a:ext cx="4570560" cy="3427560"/>
          </a:xfrm>
          <a:prstGeom prst="rect">
            <a:avLst/>
          </a:prstGeom>
        </p:spPr>
      </p:sp>
      <p:sp>
        <p:nvSpPr>
          <p:cNvPr id="807"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요즘 </a:t>
            </a:r>
            <a:r>
              <a:rPr b="0" lang="en-US" sz="2000" spc="-1" strike="noStrike">
                <a:latin typeface="Noto Sans CJK JP"/>
              </a:rPr>
              <a:t>얼</a:t>
            </a:r>
            <a:r>
              <a:rPr b="0" lang="en-US" sz="2000" spc="-1" strike="noStrike">
                <a:latin typeface="Noto Sans CJK JP"/>
              </a:rPr>
              <a:t>굴</a:t>
            </a:r>
            <a:r>
              <a:rPr b="0" lang="en-US" sz="2000" spc="-1" strike="noStrike">
                <a:latin typeface="Noto Sans CJK JP"/>
              </a:rPr>
              <a:t>에 </a:t>
            </a:r>
            <a:r>
              <a:rPr b="0" lang="en-US" sz="2000" spc="-1" strike="noStrike">
                <a:latin typeface="Noto Sans CJK JP"/>
              </a:rPr>
              <a:t>태</a:t>
            </a:r>
            <a:r>
              <a:rPr b="0" lang="en-US" sz="2000" spc="-1" strike="noStrike">
                <a:latin typeface="Noto Sans CJK JP"/>
              </a:rPr>
              <a:t>그 </a:t>
            </a:r>
            <a:r>
              <a:rPr b="0" lang="en-US" sz="2000" spc="-1" strike="noStrike">
                <a:latin typeface="Noto Sans CJK JP"/>
              </a:rPr>
              <a:t>달</a:t>
            </a:r>
            <a:r>
              <a:rPr b="0" lang="en-US" sz="2000" spc="-1" strike="noStrike">
                <a:latin typeface="Noto Sans CJK JP"/>
              </a:rPr>
              <a:t>리</a:t>
            </a:r>
            <a:r>
              <a:rPr b="0" lang="en-US" sz="2000" spc="-1" strike="noStrike">
                <a:latin typeface="Noto Sans CJK JP"/>
              </a:rPr>
              <a:t>죠</a:t>
            </a:r>
            <a:r>
              <a:rPr b="0" lang="en-US" sz="2000" spc="-1" strike="noStrike">
                <a:latin typeface="Noto Sans CJK JP"/>
              </a:rPr>
              <a:t>. </a:t>
            </a:r>
            <a:r>
              <a:rPr b="0" lang="en-US" sz="2000" spc="-1" strike="noStrike">
                <a:latin typeface="Noto Sans CJK JP"/>
              </a:rPr>
              <a:t>그</a:t>
            </a:r>
            <a:r>
              <a:rPr b="0" lang="en-US" sz="2000" spc="-1" strike="noStrike">
                <a:latin typeface="Noto Sans CJK JP"/>
              </a:rPr>
              <a:t>것</a:t>
            </a:r>
            <a:r>
              <a:rPr b="0" lang="en-US" sz="2000" spc="-1" strike="noStrike">
                <a:latin typeface="Noto Sans CJK JP"/>
              </a:rPr>
              <a:t>도 </a:t>
            </a:r>
            <a:r>
              <a:rPr b="0" lang="en-US" sz="2000" spc="-1" strike="noStrike">
                <a:latin typeface="Noto Sans CJK JP"/>
              </a:rPr>
              <a:t>neu</a:t>
            </a:r>
            <a:r>
              <a:rPr b="0" lang="en-US" sz="2000" spc="-1" strike="noStrike">
                <a:latin typeface="Noto Sans CJK JP"/>
              </a:rPr>
              <a:t>ral </a:t>
            </a:r>
            <a:r>
              <a:rPr b="0" lang="en-US" sz="2000" spc="-1" strike="noStrike">
                <a:latin typeface="Noto Sans CJK JP"/>
              </a:rPr>
              <a:t>net</a:t>
            </a:r>
            <a:r>
              <a:rPr b="0" lang="en-US" sz="2000" spc="-1" strike="noStrike">
                <a:latin typeface="Noto Sans CJK JP"/>
              </a:rPr>
              <a:t>입</a:t>
            </a:r>
            <a:r>
              <a:rPr b="0" lang="en-US" sz="2000" spc="-1" strike="noStrike">
                <a:latin typeface="Noto Sans CJK JP"/>
              </a:rPr>
              <a:t>니</a:t>
            </a:r>
            <a:r>
              <a:rPr b="0" lang="en-US" sz="2000" spc="-1" strike="noStrike">
                <a:latin typeface="Noto Sans CJK JP"/>
              </a:rPr>
              <a:t>다</a:t>
            </a:r>
            <a:r>
              <a:rPr b="0" lang="en-US" sz="2000" spc="-1" strike="noStrike">
                <a:latin typeface="Noto Sans CJK JP"/>
              </a:rPr>
              <a:t>.</a:t>
            </a:r>
            <a:endParaRPr b="0" lang="en-US" sz="2000" spc="-1" strike="noStrike">
              <a:latin typeface="Noto Sans CJK JP"/>
            </a:endParaRPr>
          </a:p>
        </p:txBody>
      </p:sp>
      <p:sp>
        <p:nvSpPr>
          <p:cNvPr id="808"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C58D057C-BF13-456C-9C8D-51063A4C8983}"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sldImg"/>
          </p:nvPr>
        </p:nvSpPr>
        <p:spPr>
          <a:xfrm>
            <a:off x="1143000" y="685800"/>
            <a:ext cx="4570560" cy="3427560"/>
          </a:xfrm>
          <a:prstGeom prst="rect">
            <a:avLst/>
          </a:prstGeom>
        </p:spPr>
      </p:sp>
      <p:sp>
        <p:nvSpPr>
          <p:cNvPr id="810"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Jeff Dean</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Open source </a:t>
            </a:r>
            <a:r>
              <a:rPr b="0" lang="en-US" sz="2000" spc="-1" strike="noStrike">
                <a:latin typeface="Noto Sans CJK JP"/>
              </a:rPr>
              <a:t>누구나 딥러닝을 할 수 있게 </a:t>
            </a:r>
            <a:r>
              <a:rPr b="0" lang="en-US" sz="2000" spc="-1" strike="noStrike">
                <a:latin typeface="Noto Sans CJK JP"/>
              </a:rPr>
              <a:t>되었다</a:t>
            </a:r>
            <a:r>
              <a:rPr b="0" lang="en-US" sz="2000" spc="-1" strike="noStrike">
                <a:latin typeface="Noto Sans CJK JP"/>
              </a:rPr>
              <a:t>.</a:t>
            </a:r>
            <a:endParaRPr b="0" lang="en-US" sz="2000" spc="-1" strike="noStrike">
              <a:latin typeface="Noto Sans CJK JP"/>
            </a:endParaRPr>
          </a:p>
        </p:txBody>
      </p:sp>
      <p:sp>
        <p:nvSpPr>
          <p:cNvPr id="811"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202535A8-B886-437F-B86D-424E25EAE9C0}"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sldImg"/>
          </p:nvPr>
        </p:nvSpPr>
        <p:spPr>
          <a:xfrm>
            <a:off x="1143000" y="685800"/>
            <a:ext cx="4570560" cy="3427560"/>
          </a:xfrm>
          <a:prstGeom prst="rect">
            <a:avLst/>
          </a:prstGeom>
        </p:spPr>
      </p:sp>
      <p:sp>
        <p:nvSpPr>
          <p:cNvPr id="813"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다량의 데이터를 처리하기 위해선 빠른 하드웨어가 필요합니다</a:t>
            </a:r>
            <a:r>
              <a:rPr b="0" lang="en-US" sz="2000" spc="-1" strike="noStrike">
                <a:latin typeface="Noto Sans CJK JP"/>
              </a:rPr>
              <a:t>.</a:t>
            </a:r>
            <a:endParaRPr b="0" lang="en-US" sz="2000" spc="-1" strike="noStrike">
              <a:latin typeface="Noto Sans CJK JP"/>
            </a:endParaRPr>
          </a:p>
        </p:txBody>
      </p:sp>
      <p:sp>
        <p:nvSpPr>
          <p:cNvPr id="814"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34D995E2-ACBD-46EA-A552-3FBFF74B3356}"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1143000" y="685800"/>
            <a:ext cx="4570560" cy="3427560"/>
          </a:xfrm>
          <a:prstGeom prst="rect">
            <a:avLst/>
          </a:prstGeom>
        </p:spPr>
      </p:sp>
      <p:sp>
        <p:nvSpPr>
          <p:cNvPr id="816"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초등학생까지 딥러닝이라는 단어를 알게 된게 이때입니다</a:t>
            </a:r>
            <a:r>
              <a:rPr b="0" lang="en-US" sz="2000" spc="-1" strike="noStrike">
                <a:latin typeface="Noto Sans CJK JP"/>
              </a:rPr>
              <a:t>.</a:t>
            </a:r>
            <a:endParaRPr b="0" lang="en-US" sz="2000" spc="-1" strike="noStrike">
              <a:latin typeface="Noto Sans CJK JP"/>
            </a:endParaRPr>
          </a:p>
        </p:txBody>
      </p:sp>
      <p:sp>
        <p:nvSpPr>
          <p:cNvPr id="817"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B084740D-CC44-4867-850F-FF59B77519E1}"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1143000" y="685800"/>
            <a:ext cx="4570560" cy="3427560"/>
          </a:xfrm>
          <a:prstGeom prst="rect">
            <a:avLst/>
          </a:prstGeom>
        </p:spPr>
      </p:sp>
      <p:sp>
        <p:nvSpPr>
          <p:cNvPr id="768" name="PlaceHolder 2"/>
          <p:cNvSpPr>
            <a:spLocks noGrp="1"/>
          </p:cNvSpPr>
          <p:nvPr>
            <p:ph type="body"/>
          </p:nvPr>
        </p:nvSpPr>
        <p:spPr>
          <a:xfrm>
            <a:off x="685800" y="4343400"/>
            <a:ext cx="5484960" cy="4113360"/>
          </a:xfrm>
          <a:prstGeom prst="rect">
            <a:avLst/>
          </a:prstGeom>
        </p:spPr>
        <p:txBody>
          <a:bodyPr lIns="0" rIns="0" tIns="0" bIns="0">
            <a:normAutofit/>
          </a:bodyPr>
          <a:p>
            <a:endParaRPr b="0" lang="en-US" sz="2000" spc="-1" strike="noStrike">
              <a:latin typeface="Noto Sans CJK JP"/>
            </a:endParaRPr>
          </a:p>
        </p:txBody>
      </p:sp>
      <p:sp>
        <p:nvSpPr>
          <p:cNvPr id="769"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3FE9CECC-D355-4A6D-B82C-615759744912}"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sldImg"/>
          </p:nvPr>
        </p:nvSpPr>
        <p:spPr>
          <a:xfrm>
            <a:off x="1143000" y="685800"/>
            <a:ext cx="4570560" cy="3427560"/>
          </a:xfrm>
          <a:prstGeom prst="rect">
            <a:avLst/>
          </a:prstGeom>
        </p:spPr>
      </p:sp>
      <p:sp>
        <p:nvSpPr>
          <p:cNvPr id="819"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TensorFlow</a:t>
            </a:r>
            <a:r>
              <a:rPr b="0" lang="en-US" sz="2000" spc="-1" strike="noStrike">
                <a:latin typeface="Noto Sans CJK JP"/>
              </a:rPr>
              <a:t>가 다가 아닙니다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목적과 용도에 맞게 이렇게 다양한 프레임워크가 존재합니다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춘추전국시대</a:t>
            </a:r>
            <a:endParaRPr b="0" lang="en-US" sz="2000" spc="-1" strike="noStrike">
              <a:latin typeface="Noto Sans CJK JP"/>
            </a:endParaRPr>
          </a:p>
        </p:txBody>
      </p:sp>
      <p:sp>
        <p:nvSpPr>
          <p:cNvPr id="820"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684B2FC5-2F75-425F-A067-E220ED95DA5B}"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sldImg"/>
          </p:nvPr>
        </p:nvSpPr>
        <p:spPr>
          <a:xfrm>
            <a:off x="1143000" y="685800"/>
            <a:ext cx="4570560" cy="3427560"/>
          </a:xfrm>
          <a:prstGeom prst="rect">
            <a:avLst/>
          </a:prstGeom>
        </p:spPr>
      </p:sp>
      <p:sp>
        <p:nvSpPr>
          <p:cNvPr id="822"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보편화</a:t>
            </a:r>
            <a:r>
              <a:rPr b="0" lang="en-US" sz="2000" spc="-1" strike="noStrike">
                <a:latin typeface="Noto Sans CJK JP"/>
              </a:rPr>
              <a:t>. </a:t>
            </a:r>
            <a:r>
              <a:rPr b="0" lang="en-US" sz="2000" spc="-1" strike="noStrike">
                <a:latin typeface="Noto Sans CJK JP"/>
              </a:rPr>
              <a:t>진입장벽 낮춰서 딥러닝 연구자가 아닌 일반 개발자도 쓸수 있도록 진입장벽을 낮췄다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데이터사이엔티스트들은 데이터를 만지고</a:t>
            </a:r>
            <a:r>
              <a:rPr b="0" lang="en-US" sz="2000" spc="-1" strike="noStrike">
                <a:latin typeface="Noto Sans CJK JP"/>
              </a:rPr>
              <a:t>, </a:t>
            </a:r>
            <a:r>
              <a:rPr b="0" lang="en-US" sz="2000" spc="-1" strike="noStrike">
                <a:latin typeface="Noto Sans CJK JP"/>
              </a:rPr>
              <a:t>박사는 알고리즘만 알고</a:t>
            </a:r>
            <a:r>
              <a:rPr b="0" lang="en-US" sz="2000" spc="-1" strike="noStrike">
                <a:latin typeface="Noto Sans CJK JP"/>
              </a:rPr>
              <a:t>, </a:t>
            </a:r>
            <a:r>
              <a:rPr b="0" lang="en-US" sz="2000" spc="-1" strike="noStrike">
                <a:latin typeface="Noto Sans CJK JP"/>
              </a:rPr>
              <a:t>운용부서 등도</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플랫폼 구축하는 사람 별개로 있었고</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딥러닝</a:t>
            </a:r>
            <a:endParaRPr b="0" lang="en-US" sz="2000" spc="-1" strike="noStrike">
              <a:latin typeface="Noto Sans CJK JP"/>
            </a:endParaRPr>
          </a:p>
          <a:p>
            <a:pPr marL="216000" indent="-214920">
              <a:lnSpc>
                <a:spcPct val="100000"/>
              </a:lnSpc>
            </a:pPr>
            <a:r>
              <a:rPr b="0" lang="en-US" sz="2000" spc="-1" strike="noStrike">
                <a:latin typeface="Noto Sans CJK JP"/>
              </a:rPr>
              <a:t>데이터가 많아야하고</a:t>
            </a:r>
            <a:r>
              <a:rPr b="0" lang="en-US" sz="2000" spc="-1" strike="noStrike">
                <a:latin typeface="Noto Sans CJK JP"/>
              </a:rPr>
              <a:t>, </a:t>
            </a:r>
            <a:r>
              <a:rPr b="0" lang="en-US" sz="2000" spc="-1" strike="noStrike">
                <a:latin typeface="Noto Sans CJK JP"/>
              </a:rPr>
              <a:t>좋은 알고리즘을 만들어야 하고</a:t>
            </a:r>
            <a:r>
              <a:rPr b="0" lang="en-US" sz="2000" spc="-1" strike="noStrike">
                <a:latin typeface="Noto Sans CJK JP"/>
              </a:rPr>
              <a:t>, </a:t>
            </a:r>
            <a:r>
              <a:rPr b="0" lang="en-US" sz="2000" spc="-1" strike="noStrike">
                <a:latin typeface="Noto Sans CJK JP"/>
              </a:rPr>
              <a:t>고사양의 하드웨어가 필요했다</a:t>
            </a:r>
            <a:r>
              <a:rPr b="0" lang="en-US" sz="2000" spc="-1" strike="noStrike">
                <a:latin typeface="Noto Sans CJK JP"/>
              </a:rPr>
              <a:t>.</a:t>
            </a:r>
            <a:endParaRPr b="0" lang="en-US" sz="2000" spc="-1" strike="noStrike">
              <a:latin typeface="Noto Sans CJK JP"/>
            </a:endParaRPr>
          </a:p>
          <a:p>
            <a:pPr marL="216000" indent="-214920">
              <a:lnSpc>
                <a:spcPct val="100000"/>
              </a:lnSpc>
            </a:pPr>
            <a:r>
              <a:rPr b="0" lang="en-US" sz="2000" spc="-1" strike="noStrike">
                <a:latin typeface="Noto Sans CJK JP"/>
              </a:rPr>
              <a:t>돈있는 연구기간과 잘 교육받았던 사람입니다</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2000" spc="-1" strike="noStrike">
                <a:latin typeface="Noto Sans CJK JP"/>
              </a:rPr>
              <a:t>구글이 프레임을</a:t>
            </a:r>
            <a:endParaRPr b="0" lang="en-US" sz="2000" spc="-1" strike="noStrike">
              <a:latin typeface="Noto Sans CJK JP"/>
            </a:endParaRPr>
          </a:p>
          <a:p>
            <a:pPr marL="216000" indent="-214920">
              <a:lnSpc>
                <a:spcPct val="100000"/>
              </a:lnSpc>
            </a:pPr>
            <a:r>
              <a:rPr b="0" lang="en-US" sz="2000" spc="-1" strike="noStrike">
                <a:latin typeface="Noto Sans CJK JP"/>
              </a:rPr>
              <a:t>하드웨어 가격</a:t>
            </a:r>
            <a:r>
              <a:rPr b="0" lang="en-US" sz="2000" spc="-1" strike="noStrike">
                <a:latin typeface="Noto Sans CJK JP"/>
              </a:rPr>
              <a:t>/</a:t>
            </a:r>
            <a:r>
              <a:rPr b="0" lang="en-US" sz="2000" spc="-1" strike="noStrike">
                <a:latin typeface="Noto Sans CJK JP"/>
              </a:rPr>
              <a:t>배포까지 자유롭게</a:t>
            </a:r>
            <a:r>
              <a:rPr b="0" lang="en-US" sz="2000" spc="-1" strike="noStrike">
                <a:latin typeface="Noto Sans CJK JP"/>
              </a:rPr>
              <a:t>...</a:t>
            </a:r>
            <a:endParaRPr b="0" lang="en-US" sz="2000" spc="-1" strike="noStrike">
              <a:latin typeface="Noto Sans CJK JP"/>
            </a:endParaRPr>
          </a:p>
          <a:p>
            <a:pPr marL="216000" indent="-214920">
              <a:lnSpc>
                <a:spcPct val="100000"/>
              </a:lnSpc>
            </a:pPr>
            <a:endParaRPr b="0" lang="en-US" sz="2000" spc="-1" strike="noStrike">
              <a:latin typeface="Noto Sans CJK JP"/>
            </a:endParaRPr>
          </a:p>
        </p:txBody>
      </p:sp>
      <p:sp>
        <p:nvSpPr>
          <p:cNvPr id="823"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AE71A291-4D70-4AE0-8C13-28A4D48B6165}"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1143000" y="685800"/>
            <a:ext cx="4570560" cy="3427560"/>
          </a:xfrm>
          <a:prstGeom prst="rect">
            <a:avLst/>
          </a:prstGeom>
        </p:spPr>
      </p:sp>
      <p:sp>
        <p:nvSpPr>
          <p:cNvPr id="825"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1200" spc="-1" strike="noStrike">
                <a:latin typeface="Noto Sans CJK JP"/>
              </a:rPr>
              <a:t>There are endless ways that an RNN can connect back to itself with recurrent connections. People typically stick to a few common patterns, the most common being Long Short-Term Memory (LSTM) cells and Gated Recurrent Units (GRU). These both have multiplicative gates that protect their internal memory from being overwritten too easily, allowing them to handle longer sequences. We use LSTMs in this model. To learn more about RNNs and specifically LSTMs, check out </a:t>
            </a:r>
            <a:r>
              <a:rPr b="0" lang="en-US" sz="1200" spc="-1" strike="noStrike" u="sng">
                <a:solidFill>
                  <a:srgbClr val="000000"/>
                </a:solidFill>
                <a:uFillTx/>
                <a:latin typeface="Noto Sans CJK JP"/>
                <a:hlinkClick r:id="rId1"/>
              </a:rPr>
              <a:t>Chris </a:t>
            </a:r>
            <a:r>
              <a:rPr b="0" lang="en-US" sz="1200" spc="-1" strike="noStrike" u="sng">
                <a:solidFill>
                  <a:srgbClr val="000000"/>
                </a:solidFill>
                <a:uFillTx/>
                <a:latin typeface="Noto Sans CJK JP"/>
                <a:hlinkClick r:id="rId2"/>
              </a:rPr>
              <a:t>Olah’s</a:t>
            </a:r>
            <a:r>
              <a:rPr b="0" lang="en-US" sz="1200" spc="-1" strike="noStrike" u="sng">
                <a:solidFill>
                  <a:srgbClr val="000000"/>
                </a:solidFill>
                <a:uFillTx/>
                <a:latin typeface="Noto Sans CJK JP"/>
                <a:hlinkClick r:id="rId3"/>
              </a:rPr>
              <a:t> fantastic post</a:t>
            </a:r>
            <a:r>
              <a:rPr b="0" lang="en-US" sz="1200" spc="-1" strike="noStrike">
                <a:solidFill>
                  <a:srgbClr val="000000"/>
                </a:solidFill>
                <a:latin typeface="Noto Sans CJK JP"/>
              </a:rPr>
              <a:t>. Experts in the field might also like to look at Goodfellow, Bengio and Courville’s </a:t>
            </a:r>
            <a:r>
              <a:rPr b="0" lang="en-US" sz="1200" spc="-1" strike="noStrike" u="sng">
                <a:solidFill>
                  <a:srgbClr val="000000"/>
                </a:solidFill>
                <a:uFillTx/>
                <a:latin typeface="Noto Sans CJK JP"/>
                <a:hlinkClick r:id="rId4"/>
              </a:rPr>
              <a:t>RNN chapter</a:t>
            </a:r>
            <a:r>
              <a:rPr b="0" lang="en-US" sz="1200" spc="-1" strike="noStrike">
                <a:solidFill>
                  <a:srgbClr val="000000"/>
                </a:solidFill>
                <a:latin typeface="Noto Sans CJK JP"/>
              </a:rPr>
              <a:t> from their book “Deep Learning.”</a:t>
            </a:r>
            <a:endParaRPr b="0" lang="en-US" sz="1200" spc="-1" strike="noStrike">
              <a:latin typeface="Noto Sans CJK JP"/>
            </a:endParaRPr>
          </a:p>
        </p:txBody>
      </p:sp>
      <p:sp>
        <p:nvSpPr>
          <p:cNvPr id="826"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72AF0B3E-D4EC-4332-9D92-E854ADE5F9E2}"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sldImg"/>
          </p:nvPr>
        </p:nvSpPr>
        <p:spPr>
          <a:xfrm>
            <a:off x="1143000" y="685800"/>
            <a:ext cx="4570560" cy="3427560"/>
          </a:xfrm>
          <a:prstGeom prst="rect">
            <a:avLst/>
          </a:prstGeom>
        </p:spPr>
      </p:sp>
      <p:sp>
        <p:nvSpPr>
          <p:cNvPr id="828" name="PlaceHolder 2"/>
          <p:cNvSpPr>
            <a:spLocks noGrp="1"/>
          </p:cNvSpPr>
          <p:nvPr>
            <p:ph type="body"/>
          </p:nvPr>
        </p:nvSpPr>
        <p:spPr>
          <a:xfrm>
            <a:off x="685800" y="4343400"/>
            <a:ext cx="5484960" cy="4113360"/>
          </a:xfrm>
          <a:prstGeom prst="rect">
            <a:avLst/>
          </a:prstGeom>
        </p:spPr>
        <p:txBody>
          <a:bodyPr lIns="0" rIns="0" tIns="0" bIns="0">
            <a:normAutofit/>
          </a:bodyPr>
          <a:p>
            <a:endParaRPr b="0" lang="en-US" sz="2000" spc="-1" strike="noStrike">
              <a:latin typeface="Noto Sans CJK JP"/>
            </a:endParaRPr>
          </a:p>
        </p:txBody>
      </p:sp>
      <p:sp>
        <p:nvSpPr>
          <p:cNvPr id="829"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BE4BD95E-5764-4152-BE4A-FF17434AAB7E}"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1143000" y="685800"/>
            <a:ext cx="4570560" cy="3427560"/>
          </a:xfrm>
          <a:prstGeom prst="rect">
            <a:avLst/>
          </a:prstGeom>
        </p:spPr>
      </p:sp>
      <p:sp>
        <p:nvSpPr>
          <p:cNvPr id="831" name="PlaceHolder 2"/>
          <p:cNvSpPr>
            <a:spLocks noGrp="1"/>
          </p:cNvSpPr>
          <p:nvPr>
            <p:ph type="body"/>
          </p:nvPr>
        </p:nvSpPr>
        <p:spPr>
          <a:xfrm>
            <a:off x="685800" y="4343400"/>
            <a:ext cx="5484960" cy="4113360"/>
          </a:xfrm>
          <a:prstGeom prst="rect">
            <a:avLst/>
          </a:prstGeom>
        </p:spPr>
        <p:txBody>
          <a:bodyPr lIns="0" rIns="0" tIns="0" bIns="0">
            <a:normAutofit/>
          </a:bodyPr>
          <a:p>
            <a:endParaRPr b="0" lang="en-US" sz="2000" spc="-1" strike="noStrike">
              <a:latin typeface="Noto Sans CJK JP"/>
            </a:endParaRPr>
          </a:p>
        </p:txBody>
      </p:sp>
      <p:sp>
        <p:nvSpPr>
          <p:cNvPr id="832"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81071ADA-2393-4953-95A8-4ECB315CD5A3}"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sldImg"/>
          </p:nvPr>
        </p:nvSpPr>
        <p:spPr>
          <a:xfrm>
            <a:off x="1143000" y="685800"/>
            <a:ext cx="4570560" cy="3427560"/>
          </a:xfrm>
          <a:prstGeom prst="rect">
            <a:avLst/>
          </a:prstGeom>
        </p:spPr>
      </p:sp>
      <p:sp>
        <p:nvSpPr>
          <p:cNvPr id="834"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a:t>
            </a:r>
            <a:r>
              <a:rPr b="0" lang="en-US" sz="2000" spc="-1" strike="noStrike">
                <a:latin typeface="Noto Sans CJK JP"/>
              </a:rPr>
              <a:t>NLP is a field of computer science and computational linguistics.”</a:t>
            </a:r>
            <a:endParaRPr b="0" lang="en-US" sz="2000" spc="-1" strike="noStrike">
              <a:latin typeface="Noto Sans CJK JP"/>
            </a:endParaRPr>
          </a:p>
          <a:p>
            <a:pPr marL="216000" indent="-214920">
              <a:lnSpc>
                <a:spcPct val="100000"/>
              </a:lnSpc>
            </a:pPr>
            <a:r>
              <a:rPr b="0" lang="en-US" sz="2000" spc="-1" strike="noStrike">
                <a:latin typeface="Noto Sans CJK JP"/>
              </a:rPr>
              <a:t>This doesn’t have to be explained because NLP and computational linguistics are interchangeable.</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r>
              <a:rPr b="0" lang="en-US" sz="1200" spc="-1" strike="noStrike" u="sng">
                <a:solidFill>
                  <a:srgbClr val="000000"/>
                </a:solidFill>
                <a:uFillTx/>
                <a:latin typeface="+mn-lt"/>
                <a:ea typeface="+mn-ea"/>
                <a:hlinkClick r:id="rId1"/>
              </a:rPr>
              <a:t>Ted Xiao</a:t>
            </a:r>
            <a:r>
              <a:rPr b="0" lang="en-US" sz="2000" spc="-1" strike="noStrike">
                <a:solidFill>
                  <a:srgbClr val="000000"/>
                </a:solidFill>
                <a:latin typeface="+mn-lt"/>
                <a:ea typeface="+mn-ea"/>
              </a:rPr>
              <a:t>, Research Engineer at Google Brain</a:t>
            </a:r>
            <a:endParaRPr b="0" lang="en-US" sz="2000" spc="-1" strike="noStrike">
              <a:latin typeface="Noto Sans CJK JP"/>
            </a:endParaRPr>
          </a:p>
          <a:p>
            <a:pPr marL="216000" indent="-214920">
              <a:lnSpc>
                <a:spcPct val="100000"/>
              </a:lnSpc>
            </a:pPr>
            <a:endParaRPr b="0" lang="en-US" sz="2000" spc="-1" strike="noStrike">
              <a:latin typeface="Noto Sans CJK JP"/>
            </a:endParaRPr>
          </a:p>
          <a:p>
            <a:pPr marL="216000" indent="-214920">
              <a:lnSpc>
                <a:spcPct val="100000"/>
              </a:lnSpc>
            </a:pPr>
            <a:endParaRPr b="0" lang="en-US" sz="2000" spc="-1" strike="noStrike">
              <a:latin typeface="Noto Sans CJK JP"/>
            </a:endParaRPr>
          </a:p>
        </p:txBody>
      </p:sp>
      <p:sp>
        <p:nvSpPr>
          <p:cNvPr id="835"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7BD05575-3536-4CB0-8E2F-96C441499181}"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sldImg"/>
          </p:nvPr>
        </p:nvSpPr>
        <p:spPr>
          <a:xfrm>
            <a:off x="1143000" y="685800"/>
            <a:ext cx="4570560" cy="3427560"/>
          </a:xfrm>
          <a:prstGeom prst="rect">
            <a:avLst/>
          </a:prstGeom>
        </p:spPr>
      </p:sp>
      <p:sp>
        <p:nvSpPr>
          <p:cNvPr id="771" name="PlaceHolder 2"/>
          <p:cNvSpPr>
            <a:spLocks noGrp="1"/>
          </p:cNvSpPr>
          <p:nvPr>
            <p:ph type="body"/>
          </p:nvPr>
        </p:nvSpPr>
        <p:spPr>
          <a:xfrm>
            <a:off x="685800" y="4343400"/>
            <a:ext cx="5484960" cy="4113360"/>
          </a:xfrm>
          <a:prstGeom prst="rect">
            <a:avLst/>
          </a:prstGeom>
        </p:spPr>
        <p:txBody>
          <a:bodyPr lIns="0" rIns="0" tIns="0" bIns="0">
            <a:normAutofit/>
          </a:bodyPr>
          <a:p>
            <a:pPr marL="216000" indent="-214920">
              <a:lnSpc>
                <a:spcPct val="100000"/>
              </a:lnSpc>
            </a:pPr>
            <a:r>
              <a:rPr b="0" lang="en-US" sz="2000" spc="-1" strike="noStrike">
                <a:latin typeface="Noto Sans CJK JP"/>
              </a:rPr>
              <a:t>Ke</a:t>
            </a:r>
            <a:r>
              <a:rPr b="0" lang="en-US" sz="2000" spc="-1" strike="noStrike">
                <a:latin typeface="Noto Sans CJK JP"/>
              </a:rPr>
              <a:t>y</a:t>
            </a:r>
            <a:r>
              <a:rPr b="0" lang="en-US" sz="2000" spc="-1" strike="noStrike">
                <a:latin typeface="Noto Sans CJK JP"/>
              </a:rPr>
              <a:t>t</a:t>
            </a:r>
            <a:r>
              <a:rPr b="0" lang="en-US" sz="2000" spc="-1" strike="noStrike">
                <a:latin typeface="Noto Sans CJK JP"/>
              </a:rPr>
              <a:t>a</a:t>
            </a:r>
            <a:r>
              <a:rPr b="0" lang="en-US" sz="2000" spc="-1" strike="noStrike">
                <a:latin typeface="Noto Sans CJK JP"/>
              </a:rPr>
              <a:t>k</a:t>
            </a:r>
            <a:r>
              <a:rPr b="0" lang="en-US" sz="2000" spc="-1" strike="noStrike">
                <a:latin typeface="Noto Sans CJK JP"/>
              </a:rPr>
              <a:t>e</a:t>
            </a:r>
            <a:r>
              <a:rPr b="0" lang="en-US" sz="2000" spc="-1" strike="noStrike">
                <a:latin typeface="Noto Sans CJK JP"/>
              </a:rPr>
              <a:t>a</a:t>
            </a:r>
            <a:r>
              <a:rPr b="0" lang="en-US" sz="2000" spc="-1" strike="noStrike">
                <a:latin typeface="Noto Sans CJK JP"/>
              </a:rPr>
              <a:t>w</a:t>
            </a:r>
            <a:r>
              <a:rPr b="0" lang="en-US" sz="2000" spc="-1" strike="noStrike">
                <a:latin typeface="Noto Sans CJK JP"/>
              </a:rPr>
              <a:t>a</a:t>
            </a:r>
            <a:r>
              <a:rPr b="0" lang="en-US" sz="2000" spc="-1" strike="noStrike">
                <a:latin typeface="Noto Sans CJK JP"/>
              </a:rPr>
              <a:t>y</a:t>
            </a:r>
            <a:r>
              <a:rPr b="0" lang="en-US" sz="2000" spc="-1" strike="noStrike">
                <a:latin typeface="Noto Sans CJK JP"/>
              </a:rPr>
              <a:t>s</a:t>
            </a:r>
            <a:endParaRPr b="0" lang="en-US" sz="2000" spc="-1" strike="noStrike">
              <a:latin typeface="Noto Sans CJK JP"/>
            </a:endParaRPr>
          </a:p>
        </p:txBody>
      </p:sp>
      <p:sp>
        <p:nvSpPr>
          <p:cNvPr id="772"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9F3BB698-4530-4CC2-8441-A7B0727AB3E1}" type="slidenum">
              <a:rPr b="0" lang="en-US" sz="1200" spc="-1" strike="noStrike">
                <a:solidFill>
                  <a:srgbClr val="000000"/>
                </a:solidFill>
                <a:latin typeface="+mn-lt"/>
                <a:ea typeface="+mn-ea"/>
              </a:rPr>
              <a:t>1</a:t>
            </a:fld>
            <a:endParaRPr b="0" lang="en-US" sz="1200" spc="-1" strike="noStrike">
              <a:latin typeface="Noto Sans CJK JP"/>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Noto Sans CJK JP"/>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Noto Sans CJK JP"/>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Noto Sans CJK JP"/>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Noto Sans CJK JP"/>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Noto Sans CJK JP"/>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Noto Sans CJK JP"/>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Noto Sans CJK JP"/>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Noto Sans CJK JP"/>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Noto Sans CJK JP"/>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Noto Sans CJK JP"/>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Noto Sans CJK JP"/>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Noto Sans CJK JP"/>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Noto Sans CJK JP"/>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Noto Sans CJK JP"/>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Noto Sans CJK JP"/>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Noto Sans CJK JP"/>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Noto Sans CJK JP"/>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Noto Sans CJK JP"/>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Noto Sans CJK JP"/>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Noto Sans CJK J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Noto Sans CJK JP"/>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Noto Sans CJK JP"/>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Noto Sans CJK JP"/>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Noto Sans CJK JP"/>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Noto Sans CJK JP"/>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Noto Sans CJK J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Noto Sans CJK JP"/>
              </a:rPr>
              <a:t>제목 </a:t>
            </a:r>
            <a:r>
              <a:rPr b="0" lang="en-US" sz="4400" spc="-1" strike="noStrike">
                <a:latin typeface="Noto Sans CJK JP"/>
              </a:rPr>
              <a:t>텍스트의 </a:t>
            </a:r>
            <a:r>
              <a:rPr b="0" lang="en-US" sz="4400" spc="-1" strike="noStrike">
                <a:latin typeface="Noto Sans CJK JP"/>
              </a:rPr>
              <a:t>서식을 </a:t>
            </a:r>
            <a:r>
              <a:rPr b="0" lang="en-US" sz="4400" spc="-1" strike="noStrike">
                <a:latin typeface="Noto Sans CJK JP"/>
              </a:rPr>
              <a:t>편집하려면 </a:t>
            </a:r>
            <a:r>
              <a:rPr b="0" lang="en-US" sz="4400" spc="-1" strike="noStrike">
                <a:latin typeface="Noto Sans CJK JP"/>
              </a:rPr>
              <a:t>클릭하십시</a:t>
            </a:r>
            <a:r>
              <a:rPr b="0" lang="en-US" sz="4400" spc="-1" strike="noStrike">
                <a:latin typeface="Noto Sans CJK JP"/>
              </a:rPr>
              <a:t>오</a:t>
            </a:r>
            <a:r>
              <a:rPr b="0" lang="en-US" sz="4400" spc="-1" strike="noStrike">
                <a:latin typeface="Noto Sans CJK JP"/>
              </a:rPr>
              <a:t>.</a:t>
            </a:r>
            <a:endParaRPr b="0" lang="en-US" sz="4400" spc="-1" strike="noStrike">
              <a:latin typeface="Noto Sans CJK JP"/>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Noto Sans CJK JP"/>
              </a:rPr>
              <a:t>개요 텍스트의 서식을 편집하려면 클릭하십시오</a:t>
            </a:r>
            <a:endParaRPr b="0" lang="en-US" sz="3200" spc="-1" strike="noStrike">
              <a:latin typeface="Noto Sans CJK JP"/>
            </a:endParaRPr>
          </a:p>
          <a:p>
            <a:pPr lvl="1" marL="864000" indent="-324000">
              <a:spcBef>
                <a:spcPts val="1134"/>
              </a:spcBef>
              <a:buClr>
                <a:srgbClr val="000000"/>
              </a:buClr>
              <a:buSzPct val="75000"/>
              <a:buFont typeface="Symbol" charset="2"/>
              <a:buChar char=""/>
            </a:pPr>
            <a:r>
              <a:rPr b="0" lang="en-US" sz="2800" spc="-1" strike="noStrike">
                <a:latin typeface="Noto Sans CJK JP"/>
              </a:rPr>
              <a:t>2</a:t>
            </a:r>
            <a:r>
              <a:rPr b="0" lang="en-US" sz="2800" spc="-1" strike="noStrike">
                <a:latin typeface="Noto Sans CJK JP"/>
              </a:rPr>
              <a:t>번째 개요 수준</a:t>
            </a:r>
            <a:endParaRPr b="0" lang="en-US" sz="2800" spc="-1" strike="noStrike">
              <a:latin typeface="Noto Sans CJK JP"/>
            </a:endParaRPr>
          </a:p>
          <a:p>
            <a:pPr lvl="2" marL="1296000" indent="-288000">
              <a:spcBef>
                <a:spcPts val="850"/>
              </a:spcBef>
              <a:buClr>
                <a:srgbClr val="000000"/>
              </a:buClr>
              <a:buSzPct val="45000"/>
              <a:buFont typeface="Wingdings" charset="2"/>
              <a:buChar char=""/>
            </a:pPr>
            <a:r>
              <a:rPr b="0" lang="en-US" sz="2400" spc="-1" strike="noStrike">
                <a:latin typeface="Noto Sans CJK JP"/>
              </a:rPr>
              <a:t>3</a:t>
            </a:r>
            <a:r>
              <a:rPr b="0" lang="en-US" sz="2400" spc="-1" strike="noStrike">
                <a:latin typeface="Noto Sans CJK JP"/>
              </a:rPr>
              <a:t>번째 개요 수준</a:t>
            </a:r>
            <a:endParaRPr b="0" lang="en-US" sz="2400" spc="-1" strike="noStrike">
              <a:latin typeface="Noto Sans CJK JP"/>
            </a:endParaRPr>
          </a:p>
          <a:p>
            <a:pPr lvl="3" marL="1728000" indent="-216000">
              <a:spcBef>
                <a:spcPts val="567"/>
              </a:spcBef>
              <a:buClr>
                <a:srgbClr val="000000"/>
              </a:buClr>
              <a:buSzPct val="75000"/>
              <a:buFont typeface="Symbol" charset="2"/>
              <a:buChar char=""/>
            </a:pPr>
            <a:r>
              <a:rPr b="0" lang="en-US" sz="2000" spc="-1" strike="noStrike">
                <a:latin typeface="Noto Sans CJK JP"/>
              </a:rPr>
              <a:t>4</a:t>
            </a:r>
            <a:r>
              <a:rPr b="0" lang="en-US" sz="2000" spc="-1" strike="noStrike">
                <a:latin typeface="Noto Sans CJK JP"/>
              </a:rPr>
              <a:t>번째 개요 수준</a:t>
            </a:r>
            <a:endParaRPr b="0" lang="en-US" sz="2000" spc="-1" strike="noStrike">
              <a:latin typeface="Noto Sans CJK JP"/>
            </a:endParaRPr>
          </a:p>
          <a:p>
            <a:pPr lvl="4" marL="2160000" indent="-216000">
              <a:spcBef>
                <a:spcPts val="283"/>
              </a:spcBef>
              <a:buClr>
                <a:srgbClr val="000000"/>
              </a:buClr>
              <a:buSzPct val="45000"/>
              <a:buFont typeface="Wingdings" charset="2"/>
              <a:buChar char=""/>
            </a:pPr>
            <a:r>
              <a:rPr b="0" lang="en-US" sz="2000" spc="-1" strike="noStrike">
                <a:latin typeface="Noto Sans CJK JP"/>
              </a:rPr>
              <a:t>5</a:t>
            </a:r>
            <a:r>
              <a:rPr b="0" lang="en-US" sz="2000" spc="-1" strike="noStrike">
                <a:latin typeface="Noto Sans CJK JP"/>
              </a:rPr>
              <a:t>번째 개요 수준</a:t>
            </a:r>
            <a:endParaRPr b="0" lang="en-US" sz="2000" spc="-1" strike="noStrike">
              <a:latin typeface="Noto Sans CJK JP"/>
            </a:endParaRPr>
          </a:p>
          <a:p>
            <a:pPr lvl="5" marL="2592000" indent="-216000">
              <a:spcBef>
                <a:spcPts val="283"/>
              </a:spcBef>
              <a:buClr>
                <a:srgbClr val="000000"/>
              </a:buClr>
              <a:buSzPct val="45000"/>
              <a:buFont typeface="Wingdings" charset="2"/>
              <a:buChar char=""/>
            </a:pPr>
            <a:r>
              <a:rPr b="0" lang="en-US" sz="2000" spc="-1" strike="noStrike">
                <a:latin typeface="Noto Sans CJK JP"/>
              </a:rPr>
              <a:t>6</a:t>
            </a:r>
            <a:r>
              <a:rPr b="0" lang="en-US" sz="2000" spc="-1" strike="noStrike">
                <a:latin typeface="Noto Sans CJK JP"/>
              </a:rPr>
              <a:t>번째 개요 수준</a:t>
            </a:r>
            <a:endParaRPr b="0" lang="en-US" sz="2000" spc="-1" strike="noStrike">
              <a:latin typeface="Noto Sans CJK JP"/>
            </a:endParaRPr>
          </a:p>
          <a:p>
            <a:pPr lvl="6" marL="3024000" indent="-216000">
              <a:spcBef>
                <a:spcPts val="283"/>
              </a:spcBef>
              <a:buClr>
                <a:srgbClr val="000000"/>
              </a:buClr>
              <a:buSzPct val="45000"/>
              <a:buFont typeface="Wingdings" charset="2"/>
              <a:buChar char=""/>
            </a:pPr>
            <a:r>
              <a:rPr b="0" lang="en-US" sz="2000" spc="-1" strike="noStrike">
                <a:latin typeface="Noto Sans CJK JP"/>
              </a:rPr>
              <a:t>7</a:t>
            </a:r>
            <a:r>
              <a:rPr b="0" lang="en-US" sz="2000" spc="-1" strike="noStrike">
                <a:latin typeface="Noto Sans CJK JP"/>
              </a:rPr>
              <a:t>번째 개요 수준</a:t>
            </a:r>
            <a:endParaRPr b="0" lang="en-US" sz="2000" spc="-1" strike="noStrike">
              <a:latin typeface="Noto Sans CJK JP"/>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Noto Sans CJK JP"/>
              </a:rPr>
              <a:t>제목 </a:t>
            </a:r>
            <a:r>
              <a:rPr b="0" lang="en-US" sz="4400" spc="-1" strike="noStrike">
                <a:latin typeface="Noto Sans CJK JP"/>
              </a:rPr>
              <a:t>텍스트의 </a:t>
            </a:r>
            <a:r>
              <a:rPr b="0" lang="en-US" sz="4400" spc="-1" strike="noStrike">
                <a:latin typeface="Noto Sans CJK JP"/>
              </a:rPr>
              <a:t>서식을 </a:t>
            </a:r>
            <a:r>
              <a:rPr b="0" lang="en-US" sz="4400" spc="-1" strike="noStrike">
                <a:latin typeface="Noto Sans CJK JP"/>
              </a:rPr>
              <a:t>편집하려면 </a:t>
            </a:r>
            <a:r>
              <a:rPr b="0" lang="en-US" sz="4400" spc="-1" strike="noStrike">
                <a:latin typeface="Noto Sans CJK JP"/>
              </a:rPr>
              <a:t>클릭하십시</a:t>
            </a:r>
            <a:r>
              <a:rPr b="0" lang="en-US" sz="4400" spc="-1" strike="noStrike">
                <a:latin typeface="Noto Sans CJK JP"/>
              </a:rPr>
              <a:t>오</a:t>
            </a:r>
            <a:r>
              <a:rPr b="0" lang="en-US" sz="4400" spc="-1" strike="noStrike">
                <a:latin typeface="Noto Sans CJK JP"/>
              </a:rPr>
              <a:t>.</a:t>
            </a:r>
            <a:endParaRPr b="0" lang="en-US" sz="4400" spc="-1" strike="noStrike">
              <a:latin typeface="Noto Sans CJK JP"/>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Noto Sans CJK JP"/>
              </a:rPr>
              <a:t>개요 텍스트의 서식을 편집하려면 클릭하십시오</a:t>
            </a:r>
            <a:endParaRPr b="0" lang="en-US" sz="3200" spc="-1" strike="noStrike">
              <a:latin typeface="Noto Sans CJK JP"/>
            </a:endParaRPr>
          </a:p>
          <a:p>
            <a:pPr lvl="1" marL="864000" indent="-324000">
              <a:spcBef>
                <a:spcPts val="1134"/>
              </a:spcBef>
              <a:buClr>
                <a:srgbClr val="000000"/>
              </a:buClr>
              <a:buSzPct val="75000"/>
              <a:buFont typeface="Symbol" charset="2"/>
              <a:buChar char=""/>
            </a:pPr>
            <a:r>
              <a:rPr b="0" lang="en-US" sz="2800" spc="-1" strike="noStrike">
                <a:latin typeface="Noto Sans CJK JP"/>
              </a:rPr>
              <a:t>2</a:t>
            </a:r>
            <a:r>
              <a:rPr b="0" lang="en-US" sz="2800" spc="-1" strike="noStrike">
                <a:latin typeface="Noto Sans CJK JP"/>
              </a:rPr>
              <a:t>번째 개요 수준</a:t>
            </a:r>
            <a:endParaRPr b="0" lang="en-US" sz="2800" spc="-1" strike="noStrike">
              <a:latin typeface="Noto Sans CJK JP"/>
            </a:endParaRPr>
          </a:p>
          <a:p>
            <a:pPr lvl="2" marL="1296000" indent="-288000">
              <a:spcBef>
                <a:spcPts val="850"/>
              </a:spcBef>
              <a:buClr>
                <a:srgbClr val="000000"/>
              </a:buClr>
              <a:buSzPct val="45000"/>
              <a:buFont typeface="Wingdings" charset="2"/>
              <a:buChar char=""/>
            </a:pPr>
            <a:r>
              <a:rPr b="0" lang="en-US" sz="2400" spc="-1" strike="noStrike">
                <a:latin typeface="Noto Sans CJK JP"/>
              </a:rPr>
              <a:t>3</a:t>
            </a:r>
            <a:r>
              <a:rPr b="0" lang="en-US" sz="2400" spc="-1" strike="noStrike">
                <a:latin typeface="Noto Sans CJK JP"/>
              </a:rPr>
              <a:t>번째 개요 수준</a:t>
            </a:r>
            <a:endParaRPr b="0" lang="en-US" sz="2400" spc="-1" strike="noStrike">
              <a:latin typeface="Noto Sans CJK JP"/>
            </a:endParaRPr>
          </a:p>
          <a:p>
            <a:pPr lvl="3" marL="1728000" indent="-216000">
              <a:spcBef>
                <a:spcPts val="567"/>
              </a:spcBef>
              <a:buClr>
                <a:srgbClr val="000000"/>
              </a:buClr>
              <a:buSzPct val="75000"/>
              <a:buFont typeface="Symbol" charset="2"/>
              <a:buChar char=""/>
            </a:pPr>
            <a:r>
              <a:rPr b="0" lang="en-US" sz="2000" spc="-1" strike="noStrike">
                <a:latin typeface="Noto Sans CJK JP"/>
              </a:rPr>
              <a:t>4</a:t>
            </a:r>
            <a:r>
              <a:rPr b="0" lang="en-US" sz="2000" spc="-1" strike="noStrike">
                <a:latin typeface="Noto Sans CJK JP"/>
              </a:rPr>
              <a:t>번째 개요 수준</a:t>
            </a:r>
            <a:endParaRPr b="0" lang="en-US" sz="2000" spc="-1" strike="noStrike">
              <a:latin typeface="Noto Sans CJK JP"/>
            </a:endParaRPr>
          </a:p>
          <a:p>
            <a:pPr lvl="4" marL="2160000" indent="-216000">
              <a:spcBef>
                <a:spcPts val="283"/>
              </a:spcBef>
              <a:buClr>
                <a:srgbClr val="000000"/>
              </a:buClr>
              <a:buSzPct val="45000"/>
              <a:buFont typeface="Wingdings" charset="2"/>
              <a:buChar char=""/>
            </a:pPr>
            <a:r>
              <a:rPr b="0" lang="en-US" sz="2000" spc="-1" strike="noStrike">
                <a:latin typeface="Noto Sans CJK JP"/>
              </a:rPr>
              <a:t>5</a:t>
            </a:r>
            <a:r>
              <a:rPr b="0" lang="en-US" sz="2000" spc="-1" strike="noStrike">
                <a:latin typeface="Noto Sans CJK JP"/>
              </a:rPr>
              <a:t>번째 개요 수준</a:t>
            </a:r>
            <a:endParaRPr b="0" lang="en-US" sz="2000" spc="-1" strike="noStrike">
              <a:latin typeface="Noto Sans CJK JP"/>
            </a:endParaRPr>
          </a:p>
          <a:p>
            <a:pPr lvl="5" marL="2592000" indent="-216000">
              <a:spcBef>
                <a:spcPts val="283"/>
              </a:spcBef>
              <a:buClr>
                <a:srgbClr val="000000"/>
              </a:buClr>
              <a:buSzPct val="45000"/>
              <a:buFont typeface="Wingdings" charset="2"/>
              <a:buChar char=""/>
            </a:pPr>
            <a:r>
              <a:rPr b="0" lang="en-US" sz="2000" spc="-1" strike="noStrike">
                <a:latin typeface="Noto Sans CJK JP"/>
              </a:rPr>
              <a:t>6</a:t>
            </a:r>
            <a:r>
              <a:rPr b="0" lang="en-US" sz="2000" spc="-1" strike="noStrike">
                <a:latin typeface="Noto Sans CJK JP"/>
              </a:rPr>
              <a:t>번째 개요 수준</a:t>
            </a:r>
            <a:endParaRPr b="0" lang="en-US" sz="2000" spc="-1" strike="noStrike">
              <a:latin typeface="Noto Sans CJK JP"/>
            </a:endParaRPr>
          </a:p>
          <a:p>
            <a:pPr lvl="6" marL="3024000" indent="-216000">
              <a:spcBef>
                <a:spcPts val="283"/>
              </a:spcBef>
              <a:buClr>
                <a:srgbClr val="000000"/>
              </a:buClr>
              <a:buSzPct val="45000"/>
              <a:buFont typeface="Wingdings" charset="2"/>
              <a:buChar char=""/>
            </a:pPr>
            <a:r>
              <a:rPr b="0" lang="en-US" sz="2000" spc="-1" strike="noStrike">
                <a:latin typeface="Noto Sans CJK JP"/>
              </a:rPr>
              <a:t>7</a:t>
            </a:r>
            <a:r>
              <a:rPr b="0" lang="en-US" sz="2000" spc="-1" strike="noStrike">
                <a:latin typeface="Noto Sans CJK JP"/>
              </a:rPr>
              <a:t>번째 개요 수준</a:t>
            </a:r>
            <a:endParaRPr b="0" lang="en-US" sz="2000" spc="-1" strike="noStrike">
              <a:latin typeface="Noto Sans CJK JP"/>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Noto Sans CJK JP"/>
              </a:rPr>
              <a:t>제</a:t>
            </a:r>
            <a:r>
              <a:rPr b="0" lang="en-US" sz="4400" spc="-1" strike="noStrike">
                <a:latin typeface="Noto Sans CJK JP"/>
              </a:rPr>
              <a:t>목</a:t>
            </a:r>
            <a:r>
              <a:rPr b="0" lang="en-US" sz="4400" spc="-1" strike="noStrike">
                <a:latin typeface="Noto Sans CJK JP"/>
              </a:rPr>
              <a:t> </a:t>
            </a:r>
            <a:r>
              <a:rPr b="0" lang="en-US" sz="4400" spc="-1" strike="noStrike">
                <a:latin typeface="Noto Sans CJK JP"/>
              </a:rPr>
              <a:t>텍</a:t>
            </a:r>
            <a:r>
              <a:rPr b="0" lang="en-US" sz="4400" spc="-1" strike="noStrike">
                <a:latin typeface="Noto Sans CJK JP"/>
              </a:rPr>
              <a:t>스</a:t>
            </a:r>
            <a:r>
              <a:rPr b="0" lang="en-US" sz="4400" spc="-1" strike="noStrike">
                <a:latin typeface="Noto Sans CJK JP"/>
              </a:rPr>
              <a:t>트</a:t>
            </a:r>
            <a:r>
              <a:rPr b="0" lang="en-US" sz="4400" spc="-1" strike="noStrike">
                <a:latin typeface="Noto Sans CJK JP"/>
              </a:rPr>
              <a:t>의</a:t>
            </a:r>
            <a:r>
              <a:rPr b="0" lang="en-US" sz="4400" spc="-1" strike="noStrike">
                <a:latin typeface="Noto Sans CJK JP"/>
              </a:rPr>
              <a:t> </a:t>
            </a:r>
            <a:r>
              <a:rPr b="0" lang="en-US" sz="4400" spc="-1" strike="noStrike">
                <a:latin typeface="Noto Sans CJK JP"/>
              </a:rPr>
              <a:t>서</a:t>
            </a:r>
            <a:r>
              <a:rPr b="0" lang="en-US" sz="4400" spc="-1" strike="noStrike">
                <a:latin typeface="Noto Sans CJK JP"/>
              </a:rPr>
              <a:t>식</a:t>
            </a:r>
            <a:r>
              <a:rPr b="0" lang="en-US" sz="4400" spc="-1" strike="noStrike">
                <a:latin typeface="Noto Sans CJK JP"/>
              </a:rPr>
              <a:t>을</a:t>
            </a:r>
            <a:r>
              <a:rPr b="0" lang="en-US" sz="4400" spc="-1" strike="noStrike">
                <a:latin typeface="Noto Sans CJK JP"/>
              </a:rPr>
              <a:t> </a:t>
            </a:r>
            <a:r>
              <a:rPr b="0" lang="en-US" sz="4400" spc="-1" strike="noStrike">
                <a:latin typeface="Noto Sans CJK JP"/>
              </a:rPr>
              <a:t>편</a:t>
            </a:r>
            <a:r>
              <a:rPr b="0" lang="en-US" sz="4400" spc="-1" strike="noStrike">
                <a:latin typeface="Noto Sans CJK JP"/>
              </a:rPr>
              <a:t>집</a:t>
            </a:r>
            <a:r>
              <a:rPr b="0" lang="en-US" sz="4400" spc="-1" strike="noStrike">
                <a:latin typeface="Noto Sans CJK JP"/>
              </a:rPr>
              <a:t>하</a:t>
            </a:r>
            <a:r>
              <a:rPr b="0" lang="en-US" sz="4400" spc="-1" strike="noStrike">
                <a:latin typeface="Noto Sans CJK JP"/>
              </a:rPr>
              <a:t>려</a:t>
            </a:r>
            <a:r>
              <a:rPr b="0" lang="en-US" sz="4400" spc="-1" strike="noStrike">
                <a:latin typeface="Noto Sans CJK JP"/>
              </a:rPr>
              <a:t>면</a:t>
            </a:r>
            <a:r>
              <a:rPr b="0" lang="en-US" sz="4400" spc="-1" strike="noStrike">
                <a:latin typeface="Noto Sans CJK JP"/>
              </a:rPr>
              <a:t> </a:t>
            </a:r>
            <a:r>
              <a:rPr b="0" lang="en-US" sz="4400" spc="-1" strike="noStrike">
                <a:latin typeface="Noto Sans CJK JP"/>
              </a:rPr>
              <a:t>클</a:t>
            </a:r>
            <a:r>
              <a:rPr b="0" lang="en-US" sz="4400" spc="-1" strike="noStrike">
                <a:latin typeface="Noto Sans CJK JP"/>
              </a:rPr>
              <a:t>릭</a:t>
            </a:r>
            <a:r>
              <a:rPr b="0" lang="en-US" sz="4400" spc="-1" strike="noStrike">
                <a:latin typeface="Noto Sans CJK JP"/>
              </a:rPr>
              <a:t>하</a:t>
            </a:r>
            <a:r>
              <a:rPr b="0" lang="en-US" sz="4400" spc="-1" strike="noStrike">
                <a:latin typeface="Noto Sans CJK JP"/>
              </a:rPr>
              <a:t>십</a:t>
            </a:r>
            <a:r>
              <a:rPr b="0" lang="en-US" sz="4400" spc="-1" strike="noStrike">
                <a:latin typeface="Noto Sans CJK JP"/>
              </a:rPr>
              <a:t>시</a:t>
            </a:r>
            <a:r>
              <a:rPr b="0" lang="en-US" sz="4400" spc="-1" strike="noStrike">
                <a:latin typeface="Noto Sans CJK JP"/>
              </a:rPr>
              <a:t>오</a:t>
            </a:r>
            <a:r>
              <a:rPr b="0" lang="en-US" sz="4400" spc="-1" strike="noStrike">
                <a:latin typeface="Noto Sans CJK JP"/>
              </a:rPr>
              <a:t>.</a:t>
            </a:r>
            <a:endParaRPr b="0" lang="en-US" sz="4400" spc="-1" strike="noStrike">
              <a:latin typeface="Noto Sans CJK JP"/>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Noto Sans CJK JP"/>
              </a:rPr>
              <a:t>개요 텍스트의 서식을 편집하려면 클릭하십시오</a:t>
            </a:r>
            <a:endParaRPr b="0" lang="en-US" sz="3200" spc="-1" strike="noStrike">
              <a:latin typeface="Noto Sans CJK JP"/>
            </a:endParaRPr>
          </a:p>
          <a:p>
            <a:pPr lvl="1" marL="864000" indent="-324000">
              <a:spcBef>
                <a:spcPts val="1134"/>
              </a:spcBef>
              <a:buClr>
                <a:srgbClr val="000000"/>
              </a:buClr>
              <a:buSzPct val="75000"/>
              <a:buFont typeface="Symbol" charset="2"/>
              <a:buChar char=""/>
            </a:pPr>
            <a:r>
              <a:rPr b="0" lang="en-US" sz="2800" spc="-1" strike="noStrike">
                <a:latin typeface="Noto Sans CJK JP"/>
              </a:rPr>
              <a:t>2</a:t>
            </a:r>
            <a:r>
              <a:rPr b="0" lang="en-US" sz="2800" spc="-1" strike="noStrike">
                <a:latin typeface="Noto Sans CJK JP"/>
              </a:rPr>
              <a:t>번째 개요 수준</a:t>
            </a:r>
            <a:endParaRPr b="0" lang="en-US" sz="2800" spc="-1" strike="noStrike">
              <a:latin typeface="Noto Sans CJK JP"/>
            </a:endParaRPr>
          </a:p>
          <a:p>
            <a:pPr lvl="2" marL="1296000" indent="-288000">
              <a:spcBef>
                <a:spcPts val="850"/>
              </a:spcBef>
              <a:buClr>
                <a:srgbClr val="000000"/>
              </a:buClr>
              <a:buSzPct val="45000"/>
              <a:buFont typeface="Wingdings" charset="2"/>
              <a:buChar char=""/>
            </a:pPr>
            <a:r>
              <a:rPr b="0" lang="en-US" sz="2400" spc="-1" strike="noStrike">
                <a:latin typeface="Noto Sans CJK JP"/>
              </a:rPr>
              <a:t>3</a:t>
            </a:r>
            <a:r>
              <a:rPr b="0" lang="en-US" sz="2400" spc="-1" strike="noStrike">
                <a:latin typeface="Noto Sans CJK JP"/>
              </a:rPr>
              <a:t>번째 개요 수준</a:t>
            </a:r>
            <a:endParaRPr b="0" lang="en-US" sz="2400" spc="-1" strike="noStrike">
              <a:latin typeface="Noto Sans CJK JP"/>
            </a:endParaRPr>
          </a:p>
          <a:p>
            <a:pPr lvl="3" marL="1728000" indent="-216000">
              <a:spcBef>
                <a:spcPts val="567"/>
              </a:spcBef>
              <a:buClr>
                <a:srgbClr val="000000"/>
              </a:buClr>
              <a:buSzPct val="75000"/>
              <a:buFont typeface="Symbol" charset="2"/>
              <a:buChar char=""/>
            </a:pPr>
            <a:r>
              <a:rPr b="0" lang="en-US" sz="2000" spc="-1" strike="noStrike">
                <a:latin typeface="Noto Sans CJK JP"/>
              </a:rPr>
              <a:t>4</a:t>
            </a:r>
            <a:r>
              <a:rPr b="0" lang="en-US" sz="2000" spc="-1" strike="noStrike">
                <a:latin typeface="Noto Sans CJK JP"/>
              </a:rPr>
              <a:t>번째 개요 수준</a:t>
            </a:r>
            <a:endParaRPr b="0" lang="en-US" sz="2000" spc="-1" strike="noStrike">
              <a:latin typeface="Noto Sans CJK JP"/>
            </a:endParaRPr>
          </a:p>
          <a:p>
            <a:pPr lvl="4" marL="2160000" indent="-216000">
              <a:spcBef>
                <a:spcPts val="283"/>
              </a:spcBef>
              <a:buClr>
                <a:srgbClr val="000000"/>
              </a:buClr>
              <a:buSzPct val="45000"/>
              <a:buFont typeface="Wingdings" charset="2"/>
              <a:buChar char=""/>
            </a:pPr>
            <a:r>
              <a:rPr b="0" lang="en-US" sz="2000" spc="-1" strike="noStrike">
                <a:latin typeface="Noto Sans CJK JP"/>
              </a:rPr>
              <a:t>5</a:t>
            </a:r>
            <a:r>
              <a:rPr b="0" lang="en-US" sz="2000" spc="-1" strike="noStrike">
                <a:latin typeface="Noto Sans CJK JP"/>
              </a:rPr>
              <a:t>번째 개요 수준</a:t>
            </a:r>
            <a:endParaRPr b="0" lang="en-US" sz="2000" spc="-1" strike="noStrike">
              <a:latin typeface="Noto Sans CJK JP"/>
            </a:endParaRPr>
          </a:p>
          <a:p>
            <a:pPr lvl="5" marL="2592000" indent="-216000">
              <a:spcBef>
                <a:spcPts val="283"/>
              </a:spcBef>
              <a:buClr>
                <a:srgbClr val="000000"/>
              </a:buClr>
              <a:buSzPct val="45000"/>
              <a:buFont typeface="Wingdings" charset="2"/>
              <a:buChar char=""/>
            </a:pPr>
            <a:r>
              <a:rPr b="0" lang="en-US" sz="2000" spc="-1" strike="noStrike">
                <a:latin typeface="Noto Sans CJK JP"/>
              </a:rPr>
              <a:t>6</a:t>
            </a:r>
            <a:r>
              <a:rPr b="0" lang="en-US" sz="2000" spc="-1" strike="noStrike">
                <a:latin typeface="Noto Sans CJK JP"/>
              </a:rPr>
              <a:t>번째 개요 수준</a:t>
            </a:r>
            <a:endParaRPr b="0" lang="en-US" sz="2000" spc="-1" strike="noStrike">
              <a:latin typeface="Noto Sans CJK JP"/>
            </a:endParaRPr>
          </a:p>
          <a:p>
            <a:pPr lvl="6" marL="3024000" indent="-216000">
              <a:spcBef>
                <a:spcPts val="283"/>
              </a:spcBef>
              <a:buClr>
                <a:srgbClr val="000000"/>
              </a:buClr>
              <a:buSzPct val="45000"/>
              <a:buFont typeface="Wingdings" charset="2"/>
              <a:buChar char=""/>
            </a:pPr>
            <a:r>
              <a:rPr b="0" lang="en-US" sz="2000" spc="-1" strike="noStrike">
                <a:latin typeface="Noto Sans CJK JP"/>
              </a:rPr>
              <a:t>7</a:t>
            </a:r>
            <a:r>
              <a:rPr b="0" lang="en-US" sz="2000" spc="-1" strike="noStrike">
                <a:latin typeface="Noto Sans CJK JP"/>
              </a:rPr>
              <a:t>번째 개요 수준</a:t>
            </a:r>
            <a:endParaRPr b="0" lang="en-US" sz="2000" spc="-1" strike="noStrike">
              <a:latin typeface="Noto Sans CJK JP"/>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Noto Sans CJK JP"/>
              </a:rPr>
              <a:t>제목 </a:t>
            </a:r>
            <a:r>
              <a:rPr b="0" lang="en-US" sz="4400" spc="-1" strike="noStrike">
                <a:latin typeface="Noto Sans CJK JP"/>
              </a:rPr>
              <a:t>텍스트</a:t>
            </a:r>
            <a:r>
              <a:rPr b="0" lang="en-US" sz="4400" spc="-1" strike="noStrike">
                <a:latin typeface="Noto Sans CJK JP"/>
              </a:rPr>
              <a:t>의 </a:t>
            </a:r>
            <a:r>
              <a:rPr b="0" lang="en-US" sz="4400" spc="-1" strike="noStrike">
                <a:latin typeface="Noto Sans CJK JP"/>
              </a:rPr>
              <a:t>서식을 </a:t>
            </a:r>
            <a:r>
              <a:rPr b="0" lang="en-US" sz="4400" spc="-1" strike="noStrike">
                <a:latin typeface="Noto Sans CJK JP"/>
              </a:rPr>
              <a:t>편집하</a:t>
            </a:r>
            <a:r>
              <a:rPr b="0" lang="en-US" sz="4400" spc="-1" strike="noStrike">
                <a:latin typeface="Noto Sans CJK JP"/>
              </a:rPr>
              <a:t>려면 </a:t>
            </a:r>
            <a:r>
              <a:rPr b="0" lang="en-US" sz="4400" spc="-1" strike="noStrike">
                <a:latin typeface="Noto Sans CJK JP"/>
              </a:rPr>
              <a:t>클릭하</a:t>
            </a:r>
            <a:r>
              <a:rPr b="0" lang="en-US" sz="4400" spc="-1" strike="noStrike">
                <a:latin typeface="Noto Sans CJK JP"/>
              </a:rPr>
              <a:t>십시오</a:t>
            </a:r>
            <a:r>
              <a:rPr b="0" lang="en-US" sz="4400" spc="-1" strike="noStrike">
                <a:latin typeface="Noto Sans CJK JP"/>
              </a:rPr>
              <a:t>.</a:t>
            </a:r>
            <a:endParaRPr b="0" lang="en-US" sz="4400" spc="-1" strike="noStrike">
              <a:latin typeface="Noto Sans CJK JP"/>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Noto Sans CJK JP"/>
              </a:rPr>
              <a:t>개요 텍스트의 서식을 편집하려면 클릭하십시오</a:t>
            </a:r>
            <a:endParaRPr b="0" lang="en-US" sz="3200" spc="-1" strike="noStrike">
              <a:latin typeface="Noto Sans CJK JP"/>
            </a:endParaRPr>
          </a:p>
          <a:p>
            <a:pPr lvl="1" marL="864000" indent="-324000">
              <a:spcBef>
                <a:spcPts val="1134"/>
              </a:spcBef>
              <a:buClr>
                <a:srgbClr val="000000"/>
              </a:buClr>
              <a:buSzPct val="75000"/>
              <a:buFont typeface="Symbol" charset="2"/>
              <a:buChar char=""/>
            </a:pPr>
            <a:r>
              <a:rPr b="0" lang="en-US" sz="2800" spc="-1" strike="noStrike">
                <a:latin typeface="Noto Sans CJK JP"/>
              </a:rPr>
              <a:t>2</a:t>
            </a:r>
            <a:r>
              <a:rPr b="0" lang="en-US" sz="2800" spc="-1" strike="noStrike">
                <a:latin typeface="Noto Sans CJK JP"/>
              </a:rPr>
              <a:t>번째 개요 수준</a:t>
            </a:r>
            <a:endParaRPr b="0" lang="en-US" sz="2800" spc="-1" strike="noStrike">
              <a:latin typeface="Noto Sans CJK JP"/>
            </a:endParaRPr>
          </a:p>
          <a:p>
            <a:pPr lvl="2" marL="1296000" indent="-288000">
              <a:spcBef>
                <a:spcPts val="850"/>
              </a:spcBef>
              <a:buClr>
                <a:srgbClr val="000000"/>
              </a:buClr>
              <a:buSzPct val="45000"/>
              <a:buFont typeface="Wingdings" charset="2"/>
              <a:buChar char=""/>
            </a:pPr>
            <a:r>
              <a:rPr b="0" lang="en-US" sz="2400" spc="-1" strike="noStrike">
                <a:latin typeface="Noto Sans CJK JP"/>
              </a:rPr>
              <a:t>3</a:t>
            </a:r>
            <a:r>
              <a:rPr b="0" lang="en-US" sz="2400" spc="-1" strike="noStrike">
                <a:latin typeface="Noto Sans CJK JP"/>
              </a:rPr>
              <a:t>번째 개요 수준</a:t>
            </a:r>
            <a:endParaRPr b="0" lang="en-US" sz="2400" spc="-1" strike="noStrike">
              <a:latin typeface="Noto Sans CJK JP"/>
            </a:endParaRPr>
          </a:p>
          <a:p>
            <a:pPr lvl="3" marL="1728000" indent="-216000">
              <a:spcBef>
                <a:spcPts val="567"/>
              </a:spcBef>
              <a:buClr>
                <a:srgbClr val="000000"/>
              </a:buClr>
              <a:buSzPct val="75000"/>
              <a:buFont typeface="Symbol" charset="2"/>
              <a:buChar char=""/>
            </a:pPr>
            <a:r>
              <a:rPr b="0" lang="en-US" sz="2000" spc="-1" strike="noStrike">
                <a:latin typeface="Noto Sans CJK JP"/>
              </a:rPr>
              <a:t>4</a:t>
            </a:r>
            <a:r>
              <a:rPr b="0" lang="en-US" sz="2000" spc="-1" strike="noStrike">
                <a:latin typeface="Noto Sans CJK JP"/>
              </a:rPr>
              <a:t>번째 개요 수준</a:t>
            </a:r>
            <a:endParaRPr b="0" lang="en-US" sz="2000" spc="-1" strike="noStrike">
              <a:latin typeface="Noto Sans CJK JP"/>
            </a:endParaRPr>
          </a:p>
          <a:p>
            <a:pPr lvl="4" marL="2160000" indent="-216000">
              <a:spcBef>
                <a:spcPts val="283"/>
              </a:spcBef>
              <a:buClr>
                <a:srgbClr val="000000"/>
              </a:buClr>
              <a:buSzPct val="45000"/>
              <a:buFont typeface="Wingdings" charset="2"/>
              <a:buChar char=""/>
            </a:pPr>
            <a:r>
              <a:rPr b="0" lang="en-US" sz="2000" spc="-1" strike="noStrike">
                <a:latin typeface="Noto Sans CJK JP"/>
              </a:rPr>
              <a:t>5</a:t>
            </a:r>
            <a:r>
              <a:rPr b="0" lang="en-US" sz="2000" spc="-1" strike="noStrike">
                <a:latin typeface="Noto Sans CJK JP"/>
              </a:rPr>
              <a:t>번째 개요 수준</a:t>
            </a:r>
            <a:endParaRPr b="0" lang="en-US" sz="2000" spc="-1" strike="noStrike">
              <a:latin typeface="Noto Sans CJK JP"/>
            </a:endParaRPr>
          </a:p>
          <a:p>
            <a:pPr lvl="5" marL="2592000" indent="-216000">
              <a:spcBef>
                <a:spcPts val="283"/>
              </a:spcBef>
              <a:buClr>
                <a:srgbClr val="000000"/>
              </a:buClr>
              <a:buSzPct val="45000"/>
              <a:buFont typeface="Wingdings" charset="2"/>
              <a:buChar char=""/>
            </a:pPr>
            <a:r>
              <a:rPr b="0" lang="en-US" sz="2000" spc="-1" strike="noStrike">
                <a:latin typeface="Noto Sans CJK JP"/>
              </a:rPr>
              <a:t>6</a:t>
            </a:r>
            <a:r>
              <a:rPr b="0" lang="en-US" sz="2000" spc="-1" strike="noStrike">
                <a:latin typeface="Noto Sans CJK JP"/>
              </a:rPr>
              <a:t>번째 개요 수준</a:t>
            </a:r>
            <a:endParaRPr b="0" lang="en-US" sz="2000" spc="-1" strike="noStrike">
              <a:latin typeface="Noto Sans CJK JP"/>
            </a:endParaRPr>
          </a:p>
          <a:p>
            <a:pPr lvl="6" marL="3024000" indent="-216000">
              <a:spcBef>
                <a:spcPts val="283"/>
              </a:spcBef>
              <a:buClr>
                <a:srgbClr val="000000"/>
              </a:buClr>
              <a:buSzPct val="45000"/>
              <a:buFont typeface="Wingdings" charset="2"/>
              <a:buChar char=""/>
            </a:pPr>
            <a:r>
              <a:rPr b="0" lang="en-US" sz="2000" spc="-1" strike="noStrike">
                <a:latin typeface="Noto Sans CJK JP"/>
              </a:rPr>
              <a:t>7</a:t>
            </a:r>
            <a:r>
              <a:rPr b="0" lang="en-US" sz="2000" spc="-1" strike="noStrike">
                <a:latin typeface="Noto Sans CJK JP"/>
              </a:rPr>
              <a:t>번째 개요 수준</a:t>
            </a:r>
            <a:endParaRPr b="0" lang="en-US" sz="2000" spc="-1" strike="noStrike">
              <a:latin typeface="Noto Sans CJK JP"/>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hyperlink" Target="https://en.wikipedia.org/wiki/Deep_Blue_versus_Garry_Kasparov" TargetMode="External"/><Relationship Id="rId5" Type="http://schemas.openxmlformats.org/officeDocument/2006/relationships/slideLayout" Target="../slideLayouts/slideLayout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karpathy.github.io/2014/09/02/what-i-learned-from-competing-against-a-convnet-on-imagenet/" TargetMode="External"/><Relationship Id="rId2" Type="http://schemas.openxmlformats.org/officeDocument/2006/relationships/hyperlink" Target="http://karpathy.github.io/2014/09/02/what-i-learned-from-competing-against-a-convnet-on-imagenet/" TargetMode="External"/><Relationship Id="rId3" Type="http://schemas.openxmlformats.org/officeDocument/2006/relationships/hyperlink" Target="http://karpathy.github.io/2014/09/02/what-i-learned-from-competing-against-a-convnet-on-imagenet/" TargetMode="External"/><Relationship Id="rId4" Type="http://schemas.openxmlformats.org/officeDocument/2006/relationships/hyperlink" Target="http://karpathy.github.io/2014/09/02/what-i-learned-from-competing-against-a-convnet-on-imagenet/" TargetMode="External"/><Relationship Id="rId5" Type="http://schemas.openxmlformats.org/officeDocument/2006/relationships/hyperlink" Target="https://youtu.be/40riCqvRoMs" TargetMode="External"/><Relationship Id="rId6" Type="http://schemas.openxmlformats.org/officeDocument/2006/relationships/hyperlink" Target="https://youtu.be/40riCqvRoMs" TargetMode="External"/><Relationship Id="rId7" Type="http://schemas.openxmlformats.org/officeDocument/2006/relationships/hyperlink" Target="https://youtu.be/40riCqvRoMs" TargetMode="External"/><Relationship Id="rId8" Type="http://schemas.openxmlformats.org/officeDocument/2006/relationships/hyperlink" Target="https://youtu.be/40riCqvRoMs" TargetMode="External"/><Relationship Id="rId9" Type="http://schemas.openxmlformats.org/officeDocument/2006/relationships/hyperlink" Target="https://youtu.be/40riCqvRoMs" TargetMode="External"/><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slideLayout" Target="../slideLayouts/slideLayout1.xml"/><Relationship Id="rId1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youtu.be/WFR3lOm_xhE" TargetMode="External"/><Relationship Id="rId2" Type="http://schemas.openxmlformats.org/officeDocument/2006/relationships/hyperlink" Target="https://youtu.be/WFR3lOm_xhE" TargetMode="External"/><Relationship Id="rId3" Type="http://schemas.openxmlformats.org/officeDocument/2006/relationships/hyperlink" Target="https://www.techrepublic.com/article/ibm-watson-the-inside-story-of-how-the-jeopardy-winning-supercomputer-was-born-and-what-it-wants-to-do-next/" TargetMode="External"/><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7" Type="http://schemas.openxmlformats.org/officeDocument/2006/relationships/hyperlink" Target="http://www.nytimes.com/2011/02/17/science/17jeopardy-watson.html?pagewanted=all" TargetMode="External"/><Relationship Id="rId8" Type="http://schemas.openxmlformats.org/officeDocument/2006/relationships/slideLayout" Target="../slideLayouts/slideLayout1.xml"/><Relationship Id="rId9"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hyperlink" Target="https://www.cnbc.com/2017/06/29/how-siri-got-on-the-iphone.html" TargetMode="External"/><Relationship Id="rId4" Type="http://schemas.openxmlformats.org/officeDocument/2006/relationships/hyperlink" Target="https://www.cnbc.com/2017/06/29/how-siri-got-on-the-iphone.html" TargetMode="External"/><Relationship Id="rId5" Type="http://schemas.openxmlformats.org/officeDocument/2006/relationships/hyperlink" Target="https://www.cnbc.com/2017/06/29/how-siri-got-on-the-iphone.html" TargetMode="External"/><Relationship Id="rId6" Type="http://schemas.openxmlformats.org/officeDocument/2006/relationships/hyperlink" Target="https://www.cnbc.com/2017/06/29/how-siri-got-on-the-iphone.html" TargetMode="External"/><Relationship Id="rId7" Type="http://schemas.openxmlformats.org/officeDocument/2006/relationships/slideLayout" Target="../slideLayouts/slideLayout1.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hyperlink" Target="https://blogs.microsoft.com/ai/microsoft-researchers-achieve-speech-recognition-milestone/" TargetMode="External"/><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youtu.be/Nu-nlQqFCKg" TargetMode="External"/><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www.nytimes.com/2012/06/26/technology/in-a-big-network-of-computers-evidence-of-machine-learning.html"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hyperlink" Target="https://static.googleusercontent.com/media/research.google.com/en/archive/unsupervised_icml2012.pdf" TargetMode="External"/><Relationship Id="rId6"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jorditorres.org/factors-unleased-potential-dl/" TargetMode="External"/><Relationship Id="rId3" Type="http://schemas.openxmlformats.org/officeDocument/2006/relationships/image" Target="../media/image25.png"/><Relationship Id="rId4" Type="http://schemas.openxmlformats.org/officeDocument/2006/relationships/hyperlink" Target="https://papers.nips.cc/paper/4824-imagenet-classification-with-deep-convolutional-neural-networks.pdf" TargetMode="External"/><Relationship Id="rId5" Type="http://schemas.openxmlformats.org/officeDocument/2006/relationships/hyperlink" Target="https://papers.nips.cc/paper/4824-imagenet-classification-with-deep-convolutional-neural-networks.pdf" TargetMode="External"/><Relationship Id="rId6" Type="http://schemas.openxmlformats.org/officeDocument/2006/relationships/hyperlink" Target="https://papers.nips.cc/paper/4824-imagenet-classification-with-deep-convolutional-neural-networks.pdf" TargetMode="External"/><Relationship Id="rId7" Type="http://schemas.openxmlformats.org/officeDocument/2006/relationships/hyperlink" Target="https://papers.nips.cc/paper/4824-imagenet-classification-with-deep-convolutional-neural-networks.pdf" TargetMode="External"/><Relationship Id="rId8" Type="http://schemas.openxmlformats.org/officeDocument/2006/relationships/slideLayout" Target="../slideLayouts/slideLayout1.xml"/><Relationship Id="rId9"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blogs.nvidia.com/blog/2016/07/29/whats-difference-artificial-intelligence-machine-learning-deep-learning-ai/" TargetMode="External"/><Relationship Id="rId3" Type="http://schemas.openxmlformats.org/officeDocument/2006/relationships/hyperlink" Target="https://blogs.nvidia.com/blog/2016/07/29/whats-difference-artificial-intelligence-machine-learning-deep-learning-ai/" TargetMode="External"/><Relationship Id="rId4" Type="http://schemas.openxmlformats.org/officeDocument/2006/relationships/hyperlink" Target="https://blogs.nvidia.com/blog/2016/07/29/whats-difference-artificial-intelligence-machine-learning-deep-learning-ai/" TargetMode="External"/><Relationship Id="rId5" Type="http://schemas.openxmlformats.org/officeDocument/2006/relationships/image" Target="../media/image27.jpeg"/><Relationship Id="rId6" Type="http://schemas.openxmlformats.org/officeDocument/2006/relationships/hyperlink" Target="https://www.technologyreview.com/s/513696/deep-learning/" TargetMode="External"/><Relationship Id="rId7" Type="http://schemas.openxmlformats.org/officeDocument/2006/relationships/slideLayout" Target="../slideLayouts/slideLayout13.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hyperlink" Target="https://www.amazon.com/Amazon-SK705DI-Echo/dp/B00X4WHP5E" TargetMode="External"/><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hyperlink" Target="https://arxiv.org/pdf/1406.1078.pdf" TargetMode="External"/><Relationship Id="rId3" Type="http://schemas.openxmlformats.org/officeDocument/2006/relationships/image" Target="../media/image31.png"/><Relationship Id="rId4" Type="http://schemas.openxmlformats.org/officeDocument/2006/relationships/hyperlink" Target="https://datathings.com/blog/post/lstm/" TargetMode="External"/><Relationship Id="rId5" Type="http://schemas.openxmlformats.org/officeDocument/2006/relationships/slideLayout" Target="../slideLayouts/slideLayout1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deeplearning4j.org/generative-adversarial-network" TargetMode="External"/><Relationship Id="rId3" Type="http://schemas.openxmlformats.org/officeDocument/2006/relationships/image" Target="../media/image33.jpeg"/><Relationship Id="rId4" Type="http://schemas.openxmlformats.org/officeDocument/2006/relationships/hyperlink" Target="https://github.com/junyanz/CycleGAN" TargetMode="External"/><Relationship Id="rId5" Type="http://schemas.openxmlformats.org/officeDocument/2006/relationships/slideLayout" Target="../slideLayouts/slideLayout13.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vis-www.cs.umass.edu/lfw/" TargetMode="External"/><Relationship Id="rId2" Type="http://schemas.openxmlformats.org/officeDocument/2006/relationships/hyperlink" Target="https://research.fb.com/publications/deepface-closing-the-gap-to-human-level-performance-in-face-verification/" TargetMode="External"/><Relationship Id="rId3" Type="http://schemas.openxmlformats.org/officeDocument/2006/relationships/hyperlink" Target="https://research.fb.com/publications/deepface-closing-the-gap-to-human-level-performance-in-face-verification/" TargetMode="External"/><Relationship Id="rId4" Type="http://schemas.openxmlformats.org/officeDocument/2006/relationships/image" Target="../media/image34.png"/><Relationship Id="rId5" Type="http://schemas.openxmlformats.org/officeDocument/2006/relationships/hyperlink" Target="https://blog.goodaudience.com/a-year-in-computer-vision-part-1-of-4-eaeb040b6f46" TargetMode="External"/><Relationship Id="rId6" Type="http://schemas.openxmlformats.org/officeDocument/2006/relationships/slideLayout" Target="../slideLayouts/slideLayout13.xml"/><Relationship Id="rId7"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hyperlink" Target="https://blog.goodaudience.com/a-year-in-computer-vision-part-1-of-4-eaeb040b6f46" TargetMode="External"/><Relationship Id="rId5" Type="http://schemas.openxmlformats.org/officeDocument/2006/relationships/hyperlink" Target="https://devblogs.nvidia.com/nvidia-ibm-cloud-support-imagenet-large-scale-visual-recognition-challenge/" TargetMode="External"/><Relationship Id="rId6" Type="http://schemas.openxmlformats.org/officeDocument/2006/relationships/hyperlink" Target="https://devblogs.nvidia.com/nvidia-ibm-cloud-support-imagenet-large-scale-visual-recognition-challenge/" TargetMode="External"/><Relationship Id="rId7" Type="http://schemas.openxmlformats.org/officeDocument/2006/relationships/hyperlink" Target="https://devblogs.nvidia.com/nvidia-ibm-cloud-support-imagenet-large-scale-visual-recognition-challenge/" TargetMode="External"/><Relationship Id="rId8"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hyperlink" Target="https://blogs.microsoft.com/ai/historic-achievement-microsoft-researchers-reach-human-parity-conversational-speech-recognition/"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hyperlink" Target="https://www.engadget.com/2016/04/05/nvidia-dgx-1-deep-learning-supercomputer/" TargetMode="External"/><Relationship Id="rId3" Type="http://schemas.openxmlformats.org/officeDocument/2006/relationships/slideLayout" Target="../slideLayouts/slideLayout1.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hyperlink" Target="https://www.cbinsights.com/research/deep-learning-ai-startups-market-map-company-list/" TargetMode="External"/><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hyperlink" Target="https://youtu.be/8tq1C8spV_g" TargetMode="External"/><Relationship Id="rId3" Type="http://schemas.openxmlformats.org/officeDocument/2006/relationships/hyperlink" Target="https://youtu.be/8tq1C8spV_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hyperlink" Target="https://www.nature.com/articles/nature16961" TargetMode="External"/><Relationship Id="rId7" Type="http://schemas.openxmlformats.org/officeDocument/2006/relationships/slideLayout" Target="../slideLayouts/slideLayout1.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hyperlink" Target="http://www.anjagarcia.com/your-brain-on-exercise" TargetMode="External"/><Relationship Id="rId3" Type="http://schemas.openxmlformats.org/officeDocument/2006/relationships/hyperlink" Target="http://www.anjagarcia.com/your-brain-on-exercise" TargetMode="External"/><Relationship Id="rId4" Type="http://schemas.openxmlformats.org/officeDocument/2006/relationships/hyperlink" Target="http://www.anjagarcia.com/your-brain-on-exercise" TargetMode="External"/><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hyperlink" Target="https://www.technologyreview.com/lists/technologies/2017/" TargetMode="External"/><Relationship Id="rId4"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hyperlink" Target="https://developer.nvidia.com/deep-learning-software" TargetMode="Externa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hyperlink" Target="https://dzone.com/articles/open-source-deep-learning-frameworks-and-visual-an" TargetMode="External"/><Relationship Id="rId5" Type="http://schemas.openxmlformats.org/officeDocument/2006/relationships/slideLayout" Target="../slideLayouts/slideLayout1.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hyperlink" Target="https://youtu.be/lM4zhNO5Rbg" TargetMode="External"/><Relationship Id="rId3" Type="http://schemas.openxmlformats.org/officeDocument/2006/relationships/image" Target="../media/image51.png"/><Relationship Id="rId4" Type="http://schemas.openxmlformats.org/officeDocument/2006/relationships/hyperlink" Target="https://docs.aws.amazon.com/sagemaker/latest/dg/how-it-works-mlconcepts.html" TargetMode="External"/><Relationship Id="rId5" Type="http://schemas.openxmlformats.org/officeDocument/2006/relationships/hyperlink" Target="https://docs.aws.amazon.com/sagemaker/latest/dg/how-it-works-mlconcepts.html" TargetMode="External"/><Relationship Id="rId6" Type="http://schemas.openxmlformats.org/officeDocument/2006/relationships/slideLayout" Target="../slideLayouts/slideLayout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hyperlink" Target="https://youtu.be/D5VN56jQMWM?t=1m10s" TargetMode="External"/><Relationship Id="rId4" Type="http://schemas.openxmlformats.org/officeDocument/2006/relationships/hyperlink" Target="https://youtu.be/D5VN56jQMWM?t=1m10s" TargetMode="Externa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3.xml"/><Relationship Id="rId8"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jpeg"/><Relationship Id="rId3" Type="http://schemas.openxmlformats.org/officeDocument/2006/relationships/hyperlink" Target="https://en.wikipedia.org/wiki/Alan_Turing" TargetMode="External"/><Relationship Id="rId4" Type="http://schemas.openxmlformats.org/officeDocument/2006/relationships/image" Target="../media/image60.jpe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hyperlink" Target="http://www.humanbrainfacts.org/interesting-brain-facts-for-kids.php" TargetMode="External"/><Relationship Id="rId3" Type="http://schemas.openxmlformats.org/officeDocument/2006/relationships/image" Target="../media/image62.png"/><Relationship Id="rId4" Type="http://schemas.openxmlformats.org/officeDocument/2006/relationships/hyperlink" Target="https://youtu.be/rVlhMGQgDkY" TargetMode="External"/><Relationship Id="rId5" Type="http://schemas.openxmlformats.org/officeDocument/2006/relationships/hyperlink" Target="https://youtu.be/ZLPmPzpqJN4" TargetMode="External"/><Relationship Id="rId6" Type="http://schemas.openxmlformats.org/officeDocument/2006/relationships/hyperlink" Target="https://www.ted.com/talks/joseph_redmon_how_a_computer_learns_to_recognize_objects_instantly?utm_campaign=tedspread--a&amp;utm_medium=referral&amp;utm_source=tedcomshare" TargetMode="External"/><Relationship Id="rId7" Type="http://schemas.openxmlformats.org/officeDocument/2006/relationships/hyperlink" Target="https://www.ted.com/talks/joseph_redmon_how_a_computer_learns_to_recognize_objects_instantly?utm_campaign=tedspread--a&amp;utm_medium=referral&amp;utm_source=tedcomshare" TargetMode="External"/><Relationship Id="rId8" Type="http://schemas.openxmlformats.org/officeDocument/2006/relationships/hyperlink" Target="https://www.ted.com/talks/joseph_redmon_how_a_computer_learns_to_recognize_objects_instantly?utm_campaign=tedspread--a&amp;utm_medium=referral&amp;utm_source=tedcomshare" TargetMode="External"/><Relationship Id="rId9" Type="http://schemas.openxmlformats.org/officeDocument/2006/relationships/hyperlink" Target="https://www.ted.com/talks/joseph_redmon_how_a_computer_learns_to_recognize_objects_instantly?utm_campaign=tedspread--a&amp;utm_medium=referral&amp;utm_source=tedcomshare" TargetMode="External"/><Relationship Id="rId10" Type="http://schemas.openxmlformats.org/officeDocument/2006/relationships/image" Target="../media/image63.png"/><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hyperlink" Target="https://youtu.be/MqUbdd7ae54" TargetMode="External"/><Relationship Id="rId14" Type="http://schemas.openxmlformats.org/officeDocument/2006/relationships/hyperlink" Target="https://youtu.be/P18EdAKuC1U" TargetMode="External"/><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hyperlink" Target="https://youtu.be/8tq1C8spV_g" TargetMode="External"/><Relationship Id="rId18" Type="http://schemas.openxmlformats.org/officeDocument/2006/relationships/hyperlink" Target="https://youtu.be/8tq1C8spV_g" TargetMode="External"/><Relationship Id="rId19"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s://youtu.be/ZLPmPzpqJN4" TargetMode="External"/><Relationship Id="rId2" Type="http://schemas.openxmlformats.org/officeDocument/2006/relationships/image" Target="../media/image70.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www.humanbrainfacts.org/interesting-brain-facts-for-kids.php" TargetMode="External"/><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hyperlink" Target="http://neurolove.tumblr.com/post/37133855003/language-areas-of-the-brain-the-main-areas-of-the" TargetMode="External"/><Relationship Id="rId3" Type="http://schemas.openxmlformats.org/officeDocument/2006/relationships/hyperlink" Target="http://neurolove.tumblr.com/post/37133855003/language-areas-of-the-brain-the-main-areas-of-the" TargetMode="External"/><Relationship Id="rId4" Type="http://schemas.openxmlformats.org/officeDocument/2006/relationships/image" Target="../media/image72.png"/><Relationship Id="rId5" Type="http://schemas.openxmlformats.org/officeDocument/2006/relationships/image" Target="../media/image73.jpeg"/><Relationship Id="rId6" Type="http://schemas.openxmlformats.org/officeDocument/2006/relationships/hyperlink" Target="https://www.trendsmap.com/twitter/tweet/976905882377293824" TargetMode="External"/><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en.wikipedia.org/wiki/Natural-language_processinghttps:/en.wikipedia.org/wiki/Natural-language_processing" TargetMode="External"/><Relationship Id="rId2" Type="http://schemas.openxmlformats.org/officeDocument/2006/relationships/hyperlink" Target="https://en.wikipedia.org/wiki/Natural-language_processinghttps:/en.wikipedia.org/wiki/Natural-language_processing" TargetMode="External"/><Relationship Id="rId3" Type="http://schemas.openxmlformats.org/officeDocument/2006/relationships/hyperlink" Target="https://en.wikipedia.org/wiki/Natural-language_processinghttps:/en.wikipedia.org/wiki/Natural-language_processing" TargetMode="External"/><Relationship Id="rId4" Type="http://schemas.openxmlformats.org/officeDocument/2006/relationships/image" Target="../media/image76.jpe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hyperlink" Target="https://www.trendsmap.com/twitter/tweet/976905882377293824" TargetMode="External"/><Relationship Id="rId8" Type="http://schemas.openxmlformats.org/officeDocument/2006/relationships/image" Target="../media/image79.png"/><Relationship Id="rId9"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en.wikipedia.org/wiki/Natural-language_processinghttps:/en.wikipedia.org/wiki/Natural-language_processing" TargetMode="External"/><Relationship Id="rId2" Type="http://schemas.openxmlformats.org/officeDocument/2006/relationships/hyperlink" Target="https://en.wikipedia.org/wiki/Natural-language_processinghttps:/en.wikipedia.org/wiki/Natural-language_processing" TargetMode="External"/><Relationship Id="rId3" Type="http://schemas.openxmlformats.org/officeDocument/2006/relationships/hyperlink" Target="https://en.wikipedia.org/wiki/Natural-language_processinghttps:/en.wikipedia.org/wiki/Natural-language_processing" TargetMode="External"/><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hyperlink" Target="https://www.trendsmap.com/twitter/tweet/976905882377293824" TargetMode="External"/><Relationship Id="rId7" Type="http://schemas.openxmlformats.org/officeDocument/2006/relationships/image" Target="../media/image82.jpeg"/><Relationship Id="rId8" Type="http://schemas.openxmlformats.org/officeDocument/2006/relationships/image" Target="../media/image83.png"/><Relationship Id="rId9"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file:///home/aimldl/mwd/text_classification/docs/ntroduction%20to%20Natural%20Language%20Processing%20-%20Cambridge%20Data%20Science%20Bootcamp" TargetMode="External"/><Relationship Id="rId2" Type="http://schemas.openxmlformats.org/officeDocument/2006/relationships/hyperlink" Target="file:///home/aimldl/mwd/text_classification/docs/ntroduction%20to%20Natural%20Language%20Processing%20-%20Cambridge%20Data%20Science%20Bootcamp"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https://www.slideshare.net/TedXiao/a-panorama-of-natural-language-processing" TargetMode="External"/><Relationship Id="rId2" Type="http://schemas.openxmlformats.org/officeDocument/2006/relationships/hyperlink" Target="https://www.slideshare.net/TedXiao?utm_campaign=profiletracking&amp;utm_medium=sssite&amp;utm_source=ssslideview" TargetMode="External"/><Relationship Id="rId3" Type="http://schemas.openxmlformats.org/officeDocument/2006/relationships/slideLayout" Target="../slideLayouts/slideLayout1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www.quora.com/How-is-computational-linguistics-different-from-natural-language-processing"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youtu.be/ZLPmPzpqJN4" TargetMode="External"/><Relationship Id="rId2" Type="http://schemas.openxmlformats.org/officeDocument/2006/relationships/image" Target="../media/image84.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hyperlink" Target="http://laptopyksa.com/?portfolio=server-systems" TargetMode="External"/><Relationship Id="rId2" Type="http://schemas.openxmlformats.org/officeDocument/2006/relationships/hyperlink" Target="https://www.hpe.com/us/en/product-catalog/servers/integrity-servers.hits-12.html" TargetMode="External"/><Relationship Id="rId3" Type="http://schemas.openxmlformats.org/officeDocument/2006/relationships/hyperlink" Target="https://www.hpe.com/us/en/product-catalog/servers/integrity-servers.hits-12.html" TargetMode="External"/><Relationship Id="rId4" Type="http://schemas.openxmlformats.org/officeDocument/2006/relationships/hyperlink" Target="https://www.hpe.com/us/en/product-catalog/servers/integrity-servers.hits-12.html" TargetMode="External"/><Relationship Id="rId5" Type="http://schemas.openxmlformats.org/officeDocument/2006/relationships/hyperlink" Target="https://www.google.co.kr/imgres?imgurl=http://www.ipzonecomputer.com/wp-content/uploads/2016/09/solutions-server.png&amp;imgrefurl=http://www.ipzonecomputer.com/hardware/storage-and-servers/&amp;docid=eBTWQe3OVqcUPM&amp;tbnid=_7LYCFUmL2Fc_M:&amp;vet=10ahUKEwjEv5viyfbTAhUGf7wKHVxNDZoQMwg8KAQwBA..i&amp;w=502&amp;h=426&amp;bih=687&amp;biw=1536&amp;q=servers&amp;ved=0ahUKEwjEv5viyfbTAhUGf7wKHVxNDZoQMwg8KAQwBA&amp;iact=mrc&amp;uact=8" TargetMode="External"/><Relationship Id="rId6" Type="http://schemas.openxmlformats.org/officeDocument/2006/relationships/hyperlink" Target="https://www.google.co.kr/search?q=database&amp;rlz=1C1NHXL_koKR738KR738&amp;source=lnms&amp;tbm=isch&amp;sa=X&amp;ved=0ahUKEwjLqs7hzvbTAhWJVrwKHZ1gCYoQ_AUICigB&amp;biw=1536&amp;bih=687" TargetMode="External"/><Relationship Id="rId7" Type="http://schemas.openxmlformats.org/officeDocument/2006/relationships/image" Target="../media/image85.png"/><Relationship Id="rId8" Type="http://schemas.openxmlformats.org/officeDocument/2006/relationships/hyperlink" Target="http://neurolove.tumblr.com/post/37133855003/language-areas-of-the-brain-the-main-areas-of-the" TargetMode="External"/><Relationship Id="rId9" Type="http://schemas.openxmlformats.org/officeDocument/2006/relationships/hyperlink" Target="http://neurolove.tumblr.com/post/37133855003/language-areas-of-the-brain-the-main-areas-of-the" TargetMode="External"/><Relationship Id="rId10" Type="http://schemas.openxmlformats.org/officeDocument/2006/relationships/hyperlink" Target="https://www.trendsmap.com/twitter/tweet/976905882377293824" TargetMode="External"/><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jpeg"/><Relationship Id="rId15" Type="http://schemas.openxmlformats.org/officeDocument/2006/relationships/image" Target="../media/image90.png"/><Relationship Id="rId16" Type="http://schemas.openxmlformats.org/officeDocument/2006/relationships/hyperlink" Target="http://www.humanbrainfacts.org/interesting-brain-facts-for-kids.php" TargetMode="External"/><Relationship Id="rId17" Type="http://schemas.openxmlformats.org/officeDocument/2006/relationships/hyperlink" Target="http://neurolove.tumblr.com/post/37133855003/language-areas-of-the-brain-the-main-areas-of-the" TargetMode="External"/><Relationship Id="rId18" Type="http://schemas.openxmlformats.org/officeDocument/2006/relationships/hyperlink" Target="http://neurolove.tumblr.com/post/37133855003/language-areas-of-the-brain-the-main-areas-of-the" TargetMode="External"/><Relationship Id="rId19"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playground.tensorflow.org/"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blogs.nvidia.com/blog/2016/07/29/whats-difference-artificial-intelligence-machine-learning-deep-learning-ai/" TargetMode="External"/><Relationship Id="rId3" Type="http://schemas.openxmlformats.org/officeDocument/2006/relationships/hyperlink" Target="https://blogs.nvidia.com/blog/2016/07/29/whats-difference-artificial-intelligence-machine-learning-deep-learning-ai/" TargetMode="External"/><Relationship Id="rId4" Type="http://schemas.openxmlformats.org/officeDocument/2006/relationships/hyperlink" Target="https://blogs.nvidia.com/blog/2016/07/29/whats-difference-artificial-intelligence-machine-learning-deep-learning-ai/" TargetMode="External"/><Relationship Id="rId5" Type="http://schemas.openxmlformats.org/officeDocument/2006/relationships/slideLayout" Target="../slideLayouts/slideLayout37.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251640" y="620640"/>
            <a:ext cx="8639640" cy="1006560"/>
          </a:xfrm>
          <a:prstGeom prst="rect">
            <a:avLst/>
          </a:prstGeom>
          <a:solidFill>
            <a:schemeClr val="bg1"/>
          </a:solidFill>
          <a:ln>
            <a:noFill/>
          </a:ln>
        </p:spPr>
        <p:style>
          <a:lnRef idx="0"/>
          <a:fillRef idx="0"/>
          <a:effectRef idx="0"/>
          <a:fontRef idx="minor"/>
        </p:style>
        <p:txBody>
          <a:bodyPr lIns="90000" rIns="90000" tIns="45000" bIns="45000"/>
          <a:p>
            <a:pPr marL="343080" indent="-341640" algn="ctr">
              <a:lnSpc>
                <a:spcPct val="100000"/>
              </a:lnSpc>
            </a:pPr>
            <a:r>
              <a:rPr b="1" lang="en-US" sz="4400" spc="-1" strike="noStrike">
                <a:solidFill>
                  <a:srgbClr val="1f497d"/>
                </a:solidFill>
                <a:latin typeface="Noto Sans CJK JP"/>
                <a:ea typeface="DejaVu Sans"/>
              </a:rPr>
              <a:t>인공지능 기계학습 심층학습</a:t>
            </a:r>
            <a:endParaRPr b="0" lang="en-US" sz="4400" spc="-1" strike="noStrike">
              <a:latin typeface="Noto Sans CJK JP"/>
            </a:endParaRPr>
          </a:p>
        </p:txBody>
      </p:sp>
      <p:sp>
        <p:nvSpPr>
          <p:cNvPr id="159" name="CustomShape 2"/>
          <p:cNvSpPr/>
          <p:nvPr/>
        </p:nvSpPr>
        <p:spPr>
          <a:xfrm>
            <a:off x="2123640" y="5445360"/>
            <a:ext cx="5111280" cy="1294560"/>
          </a:xfrm>
          <a:prstGeom prst="rect">
            <a:avLst/>
          </a:prstGeom>
          <a:solidFill>
            <a:schemeClr val="bg1"/>
          </a:solidFill>
          <a:ln>
            <a:noFill/>
          </a:ln>
        </p:spPr>
        <p:style>
          <a:lnRef idx="0"/>
          <a:fillRef idx="0"/>
          <a:effectRef idx="0"/>
          <a:fontRef idx="minor"/>
        </p:style>
        <p:txBody>
          <a:bodyPr lIns="90000" rIns="90000" tIns="45000" bIns="45000"/>
          <a:p>
            <a:pPr algn="ctr">
              <a:lnSpc>
                <a:spcPct val="150000"/>
              </a:lnSpc>
            </a:pPr>
            <a:r>
              <a:rPr b="1" lang="en-US" sz="1800" spc="-1" strike="noStrike">
                <a:solidFill>
                  <a:srgbClr val="1f497d"/>
                </a:solidFill>
                <a:latin typeface="Noto Sans CJK JP"/>
                <a:ea typeface="DejaVu Sans"/>
              </a:rPr>
              <a:t>김태형</a:t>
            </a:r>
            <a:r>
              <a:rPr b="1" lang="en-US" sz="1800" spc="-1" strike="noStrike">
                <a:solidFill>
                  <a:srgbClr val="1f497d"/>
                </a:solidFill>
                <a:latin typeface="Noto Sans CJK JP"/>
                <a:ea typeface="DejaVu Sans"/>
              </a:rPr>
              <a:t>, </a:t>
            </a:r>
            <a:r>
              <a:rPr b="1" lang="en-US" sz="1800" spc="-1" strike="noStrike">
                <a:solidFill>
                  <a:srgbClr val="1f497d"/>
                </a:solidFill>
                <a:latin typeface="Noto Sans CJK JP"/>
                <a:ea typeface="DejaVu Sans"/>
              </a:rPr>
              <a:t>공학박사</a:t>
            </a:r>
            <a:endParaRPr b="0" lang="en-US" sz="1800" spc="-1" strike="noStrike">
              <a:latin typeface="Noto Sans CJK JP"/>
            </a:endParaRPr>
          </a:p>
        </p:txBody>
      </p:sp>
      <p:pic>
        <p:nvPicPr>
          <p:cNvPr id="160" name="Picture 2" descr=""/>
          <p:cNvPicPr/>
          <p:nvPr/>
        </p:nvPicPr>
        <p:blipFill>
          <a:blip r:embed="rId1"/>
          <a:stretch/>
        </p:blipFill>
        <p:spPr>
          <a:xfrm>
            <a:off x="1691640" y="1700640"/>
            <a:ext cx="5831280" cy="3605400"/>
          </a:xfrm>
          <a:prstGeom prst="rect">
            <a:avLst/>
          </a:prstGeom>
          <a:ln>
            <a:noFill/>
          </a:ln>
        </p:spPr>
      </p:pic>
      <p:sp>
        <p:nvSpPr>
          <p:cNvPr id="161" name="CustomShape 3"/>
          <p:cNvSpPr/>
          <p:nvPr/>
        </p:nvSpPr>
        <p:spPr>
          <a:xfrm>
            <a:off x="2267640" y="4941000"/>
            <a:ext cx="5255280" cy="2718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맑은 고딕"/>
                <a:ea typeface="DejaVu Sans"/>
              </a:rPr>
              <a:t>https://iq.intel.co.uk/cognitive-computing-vs-artificial-intelligence/</a:t>
            </a:r>
            <a:endParaRPr b="0" lang="en-US" sz="1200" spc="-1" strike="noStrike">
              <a:latin typeface="Noto Sans CJK JP"/>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23640" y="2853000"/>
            <a:ext cx="8638560" cy="502560"/>
          </a:xfrm>
          <a:prstGeom prst="rect">
            <a:avLst/>
          </a:prstGeom>
          <a:solidFill>
            <a:schemeClr val="bg1"/>
          </a:solidFill>
          <a:ln>
            <a:noFill/>
          </a:ln>
        </p:spPr>
        <p:style>
          <a:lnRef idx="0"/>
          <a:fillRef idx="0"/>
          <a:effectRef idx="0"/>
          <a:fontRef idx="minor"/>
        </p:style>
        <p:txBody>
          <a:bodyPr lIns="90000" rIns="90000" tIns="45000" bIns="45000"/>
          <a:p>
            <a:pPr marL="514440" indent="-513000" algn="ctr">
              <a:lnSpc>
                <a:spcPct val="100000"/>
              </a:lnSpc>
            </a:pPr>
            <a:r>
              <a:rPr b="1" lang="en-US" sz="3200" spc="-1" strike="noStrike">
                <a:solidFill>
                  <a:srgbClr val="1f497d"/>
                </a:solidFill>
                <a:latin typeface="Noto Sans CJK JP"/>
                <a:ea typeface="DejaVu Sans"/>
              </a:rPr>
              <a:t>1.3. </a:t>
            </a:r>
            <a:r>
              <a:rPr b="1" lang="en-US" sz="3200" spc="-1" strike="noStrike">
                <a:solidFill>
                  <a:srgbClr val="1f497d"/>
                </a:solidFill>
                <a:latin typeface="Noto Sans CJK JP"/>
                <a:ea typeface="DejaVu Sans"/>
              </a:rPr>
              <a:t>인공지능의 소개</a:t>
            </a:r>
            <a:r>
              <a:rPr b="1" lang="en-US" sz="3200" spc="-1" strike="noStrike">
                <a:solidFill>
                  <a:srgbClr val="1f497d"/>
                </a:solidFill>
                <a:latin typeface="Noto Sans CJK JP"/>
                <a:ea typeface="DejaVu Sans"/>
              </a:rPr>
              <a:t>: </a:t>
            </a:r>
            <a:r>
              <a:rPr b="1" lang="en-US" sz="3200" spc="-1" strike="noStrike">
                <a:solidFill>
                  <a:srgbClr val="1f497d"/>
                </a:solidFill>
                <a:latin typeface="Noto Sans CJK JP"/>
                <a:ea typeface="DejaVu Sans"/>
              </a:rPr>
              <a:t>최근 주요 역사</a:t>
            </a:r>
            <a:endParaRPr b="0" lang="en-US" sz="3200" spc="-1" strike="noStrike">
              <a:latin typeface="Noto Sans CJK JP"/>
            </a:endParaRPr>
          </a:p>
        </p:txBody>
      </p:sp>
    </p:spTree>
  </p:cSld>
  <p:timing>
    <p:tnLst>
      <p:par>
        <p:cTn id="28" dur="indefinite" restart="never" nodeType="tmRoot">
          <p:childTnLst>
            <p:seq>
              <p:cTn id="29"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Picture 3" descr=""/>
          <p:cNvPicPr/>
          <p:nvPr/>
        </p:nvPicPr>
        <p:blipFill>
          <a:blip r:embed="rId1"/>
          <a:stretch/>
        </p:blipFill>
        <p:spPr>
          <a:xfrm>
            <a:off x="395640" y="2061000"/>
            <a:ext cx="1359360" cy="3022920"/>
          </a:xfrm>
          <a:prstGeom prst="rect">
            <a:avLst/>
          </a:prstGeom>
          <a:ln w="9360">
            <a:noFill/>
          </a:ln>
        </p:spPr>
      </p:pic>
      <p:pic>
        <p:nvPicPr>
          <p:cNvPr id="246" name="Picture 5" descr=""/>
          <p:cNvPicPr/>
          <p:nvPr/>
        </p:nvPicPr>
        <p:blipFill>
          <a:blip r:embed="rId2"/>
          <a:stretch/>
        </p:blipFill>
        <p:spPr>
          <a:xfrm>
            <a:off x="6660360" y="1845000"/>
            <a:ext cx="2086920" cy="3134160"/>
          </a:xfrm>
          <a:prstGeom prst="rect">
            <a:avLst/>
          </a:prstGeom>
          <a:ln>
            <a:noFill/>
          </a:ln>
        </p:spPr>
      </p:pic>
      <p:sp>
        <p:nvSpPr>
          <p:cNvPr id="247"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Game of Chess: IBM Deep Blue Defeats Garry Kasparov (1997)</a:t>
            </a:r>
            <a:endParaRPr b="0" lang="en-US" sz="2400" spc="-1" strike="noStrike">
              <a:latin typeface="Noto Sans CJK JP"/>
            </a:endParaRPr>
          </a:p>
        </p:txBody>
      </p:sp>
      <p:sp>
        <p:nvSpPr>
          <p:cNvPr id="248" name="CustomShape 2"/>
          <p:cNvSpPr/>
          <p:nvPr/>
        </p:nvSpPr>
        <p:spPr>
          <a:xfrm>
            <a:off x="281880" y="642240"/>
            <a:ext cx="868104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맑은 고딕"/>
                <a:ea typeface="DejaVu Sans"/>
              </a:rPr>
              <a:t>IBM’s super computer Deep Blue defeated human chess champion Garry Kasparov in 1997.</a:t>
            </a:r>
            <a:endParaRPr b="0" lang="en-US" sz="1600" spc="-1" strike="noStrike">
              <a:latin typeface="Noto Sans CJK JP"/>
            </a:endParaRPr>
          </a:p>
        </p:txBody>
      </p:sp>
      <p:pic>
        <p:nvPicPr>
          <p:cNvPr id="249" name="Picture 8" descr=""/>
          <p:cNvPicPr/>
          <p:nvPr/>
        </p:nvPicPr>
        <p:blipFill>
          <a:blip r:embed="rId3"/>
          <a:stretch/>
        </p:blipFill>
        <p:spPr>
          <a:xfrm>
            <a:off x="2555640" y="1484640"/>
            <a:ext cx="3578400" cy="4102920"/>
          </a:xfrm>
          <a:prstGeom prst="rect">
            <a:avLst/>
          </a:prstGeom>
          <a:ln w="9360">
            <a:noFill/>
          </a:ln>
        </p:spPr>
      </p:pic>
      <p:sp>
        <p:nvSpPr>
          <p:cNvPr id="250" name="CustomShape 3"/>
          <p:cNvSpPr/>
          <p:nvPr/>
        </p:nvSpPr>
        <p:spPr>
          <a:xfrm>
            <a:off x="3420000" y="6597360"/>
            <a:ext cx="3166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4"/>
              </a:rPr>
              <a:t>Deep Blue versus Garry Kasparov</a:t>
            </a:r>
            <a:r>
              <a:rPr b="0" lang="en-US" sz="1000" spc="-1" strike="noStrike">
                <a:solidFill>
                  <a:srgbClr val="000000"/>
                </a:solidFill>
                <a:latin typeface="맑은 고딕"/>
                <a:ea typeface="DejaVu Sans"/>
              </a:rPr>
              <a:t>, Wikipedia</a:t>
            </a:r>
            <a:endParaRPr b="0" lang="en-US" sz="1000" spc="-1" strike="noStrike">
              <a:latin typeface="Noto Sans CJK JP"/>
            </a:endParaRPr>
          </a:p>
        </p:txBody>
      </p:sp>
    </p:spTree>
  </p:cSld>
  <p:timing>
    <p:tnLst>
      <p:par>
        <p:cTn id="30" dur="indefinite" restart="never" nodeType="tmRoot">
          <p:childTnLst>
            <p:seq>
              <p:cTn id="31"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636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ImageNet: Huge Image Data (2009)</a:t>
            </a:r>
            <a:endParaRPr b="0" lang="en-US" sz="2400" spc="-1" strike="noStrike">
              <a:latin typeface="Noto Sans CJK JP"/>
            </a:endParaRPr>
          </a:p>
        </p:txBody>
      </p:sp>
      <p:sp>
        <p:nvSpPr>
          <p:cNvPr id="252" name="CustomShape 2"/>
          <p:cNvSpPr/>
          <p:nvPr/>
        </p:nvSpPr>
        <p:spPr>
          <a:xfrm>
            <a:off x="360000" y="548640"/>
            <a:ext cx="8458920" cy="819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The database of 15 million images in 22k categories was delivered to Conference on </a:t>
            </a:r>
            <a:br/>
            <a:r>
              <a:rPr b="0" lang="en-US" sz="1600" spc="-1" strike="noStrike">
                <a:solidFill>
                  <a:srgbClr val="000000"/>
                </a:solidFill>
                <a:latin typeface="맑은 고딕"/>
                <a:ea typeface="DejaVu Sans"/>
              </a:rPr>
              <a:t>Computer Vision and Pattern Recognition (CVPR) in 2009. </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The ImageNet project runs an annual software contest from 2010.</a:t>
            </a:r>
            <a:endParaRPr b="0" lang="en-US" sz="1600" spc="-1" strike="noStrike">
              <a:latin typeface="Noto Sans CJK JP"/>
            </a:endParaRPr>
          </a:p>
        </p:txBody>
      </p:sp>
      <p:sp>
        <p:nvSpPr>
          <p:cNvPr id="253" name="CustomShape 3"/>
          <p:cNvSpPr/>
          <p:nvPr/>
        </p:nvSpPr>
        <p:spPr>
          <a:xfrm>
            <a:off x="9396360" y="6309360"/>
            <a:ext cx="410292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1"/>
              </a:rPr>
              <a:t>What I learned from competing against a </a:t>
            </a:r>
            <a:r>
              <a:rPr b="0" lang="en-US" sz="800" spc="-1" strike="noStrike" u="sng">
                <a:solidFill>
                  <a:srgbClr val="0000ff"/>
                </a:solidFill>
                <a:uFillTx/>
                <a:latin typeface="맑은 고딕"/>
                <a:ea typeface="DejaVu Sans"/>
                <a:hlinkClick r:id="rId2"/>
              </a:rPr>
              <a:t>ConvNet</a:t>
            </a:r>
            <a:r>
              <a:rPr b="0" lang="en-US" sz="800" spc="-1" strike="noStrike" u="sng">
                <a:solidFill>
                  <a:srgbClr val="0000ff"/>
                </a:solidFill>
                <a:uFillTx/>
                <a:latin typeface="맑은 고딕"/>
                <a:ea typeface="DejaVu Sans"/>
                <a:hlinkClick r:id="rId3"/>
              </a:rPr>
              <a:t> on </a:t>
            </a:r>
            <a:r>
              <a:rPr b="0" lang="en-US" sz="800" spc="-1" strike="noStrike" u="sng">
                <a:solidFill>
                  <a:srgbClr val="0000ff"/>
                </a:solidFill>
                <a:uFillTx/>
                <a:latin typeface="맑은 고딕"/>
                <a:ea typeface="DejaVu Sans"/>
                <a:hlinkClick r:id="rId4"/>
              </a:rPr>
              <a:t>ImageNet</a:t>
            </a:r>
            <a:r>
              <a:rPr b="0" lang="en-US" sz="800" spc="-1" strike="noStrike">
                <a:solidFill>
                  <a:srgbClr val="000000"/>
                </a:solidFill>
                <a:latin typeface="맑은 고딕"/>
                <a:ea typeface="DejaVu Sans"/>
              </a:rPr>
              <a:t>, Andrej Karpathy</a:t>
            </a:r>
            <a:endParaRPr b="0" lang="en-US" sz="800" spc="-1" strike="noStrike">
              <a:latin typeface="Noto Sans CJK JP"/>
            </a:endParaRPr>
          </a:p>
        </p:txBody>
      </p:sp>
      <p:sp>
        <p:nvSpPr>
          <p:cNvPr id="254" name="CustomShape 4"/>
          <p:cNvSpPr/>
          <p:nvPr/>
        </p:nvSpPr>
        <p:spPr>
          <a:xfrm>
            <a:off x="2555640" y="6609240"/>
            <a:ext cx="3958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5"/>
              </a:rPr>
              <a:t>How we teach computers to understand pictures | </a:t>
            </a:r>
            <a:r>
              <a:rPr b="0" lang="en-US" sz="1000" spc="-1" strike="noStrike" u="sng">
                <a:solidFill>
                  <a:srgbClr val="0000ff"/>
                </a:solidFill>
                <a:uFillTx/>
                <a:latin typeface="맑은 고딕"/>
                <a:ea typeface="DejaVu Sans"/>
                <a:hlinkClick r:id="rId6"/>
              </a:rPr>
              <a:t>Fei</a:t>
            </a:r>
            <a:r>
              <a:rPr b="0" lang="en-US" sz="1000" spc="-1" strike="noStrike" u="sng">
                <a:solidFill>
                  <a:srgbClr val="0000ff"/>
                </a:solidFill>
                <a:uFillTx/>
                <a:latin typeface="맑은 고딕"/>
                <a:ea typeface="DejaVu Sans"/>
                <a:hlinkClick r:id="rId7"/>
              </a:rPr>
              <a:t> </a:t>
            </a:r>
            <a:r>
              <a:rPr b="0" lang="en-US" sz="1000" spc="-1" strike="noStrike" u="sng">
                <a:solidFill>
                  <a:srgbClr val="0000ff"/>
                </a:solidFill>
                <a:uFillTx/>
                <a:latin typeface="맑은 고딕"/>
                <a:ea typeface="DejaVu Sans"/>
                <a:hlinkClick r:id="rId8"/>
              </a:rPr>
              <a:t>Fei</a:t>
            </a:r>
            <a:r>
              <a:rPr b="0" lang="en-US" sz="1000" spc="-1" strike="noStrike" u="sng">
                <a:solidFill>
                  <a:srgbClr val="0000ff"/>
                </a:solidFill>
                <a:uFillTx/>
                <a:latin typeface="맑은 고딕"/>
                <a:ea typeface="DejaVu Sans"/>
                <a:hlinkClick r:id="rId9"/>
              </a:rPr>
              <a:t> Li,</a:t>
            </a:r>
            <a:r>
              <a:rPr b="0" lang="en-US" sz="1000" spc="-1" strike="noStrike">
                <a:solidFill>
                  <a:srgbClr val="000000"/>
                </a:solidFill>
                <a:latin typeface="맑은 고딕"/>
                <a:ea typeface="DejaVu Sans"/>
              </a:rPr>
              <a:t> TED</a:t>
            </a:r>
            <a:endParaRPr b="0" lang="en-US" sz="1000" spc="-1" strike="noStrike">
              <a:latin typeface="Noto Sans CJK JP"/>
            </a:endParaRPr>
          </a:p>
        </p:txBody>
      </p:sp>
      <p:grpSp>
        <p:nvGrpSpPr>
          <p:cNvPr id="255" name="Group 5"/>
          <p:cNvGrpSpPr/>
          <p:nvPr/>
        </p:nvGrpSpPr>
        <p:grpSpPr>
          <a:xfrm>
            <a:off x="395640" y="1556640"/>
            <a:ext cx="8514000" cy="5080680"/>
            <a:chOff x="395640" y="1556640"/>
            <a:chExt cx="8514000" cy="5080680"/>
          </a:xfrm>
        </p:grpSpPr>
        <p:pic>
          <p:nvPicPr>
            <p:cNvPr id="256" name="Picture 13" descr=""/>
            <p:cNvPicPr/>
            <p:nvPr/>
          </p:nvPicPr>
          <p:blipFill>
            <a:blip r:embed="rId10"/>
            <a:stretch/>
          </p:blipFill>
          <p:spPr>
            <a:xfrm>
              <a:off x="395640" y="1556640"/>
              <a:ext cx="8514000" cy="3980160"/>
            </a:xfrm>
            <a:prstGeom prst="rect">
              <a:avLst/>
            </a:prstGeom>
            <a:ln w="9360">
              <a:noFill/>
            </a:ln>
          </p:spPr>
        </p:pic>
        <p:pic>
          <p:nvPicPr>
            <p:cNvPr id="257" name="Picture 11" descr=""/>
            <p:cNvPicPr/>
            <p:nvPr/>
          </p:nvPicPr>
          <p:blipFill>
            <a:blip r:embed="rId11"/>
            <a:stretch/>
          </p:blipFill>
          <p:spPr>
            <a:xfrm>
              <a:off x="395640" y="5157360"/>
              <a:ext cx="3858480" cy="1479960"/>
            </a:xfrm>
            <a:prstGeom prst="rect">
              <a:avLst/>
            </a:prstGeom>
            <a:ln w="9360">
              <a:noFill/>
            </a:ln>
          </p:spPr>
        </p:pic>
      </p:grpSp>
      <p:pic>
        <p:nvPicPr>
          <p:cNvPr id="258" name="Picture 12" descr=""/>
          <p:cNvPicPr/>
          <p:nvPr/>
        </p:nvPicPr>
        <p:blipFill>
          <a:blip r:embed="rId12"/>
          <a:stretch/>
        </p:blipFill>
        <p:spPr>
          <a:xfrm>
            <a:off x="4212000" y="4005000"/>
            <a:ext cx="4678920" cy="2629080"/>
          </a:xfrm>
          <a:prstGeom prst="rect">
            <a:avLst/>
          </a:prstGeom>
          <a:ln w="9360">
            <a:noFill/>
          </a:ln>
        </p:spPr>
      </p:pic>
    </p:spTree>
  </p:cSld>
  <p:timing>
    <p:tnLst>
      <p:par>
        <p:cTn id="32" dur="indefinite" restart="never" nodeType="tmRoot">
          <p:childTnLst>
            <p:seq>
              <p:cTn id="33"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Jeopardy!: IBM Watson Wins on Jeopardy (2011)</a:t>
            </a:r>
            <a:endParaRPr b="0" lang="en-US" sz="2400" spc="-1" strike="noStrike">
              <a:latin typeface="Noto Sans CJK JP"/>
            </a:endParaRPr>
          </a:p>
        </p:txBody>
      </p:sp>
      <p:sp>
        <p:nvSpPr>
          <p:cNvPr id="260" name="CustomShape 2"/>
          <p:cNvSpPr/>
          <p:nvPr/>
        </p:nvSpPr>
        <p:spPr>
          <a:xfrm>
            <a:off x="1187640" y="764640"/>
            <a:ext cx="7055280" cy="5760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IBM’s Q&amp;A system won the game with $77,147 leaving Two “Jeopardy!” champions Rutter and Jennings with $21,600 and $24,000 respectively.</a:t>
            </a:r>
            <a:endParaRPr b="0" lang="en-US" sz="1600" spc="-1" strike="noStrike">
              <a:latin typeface="Noto Sans CJK JP"/>
            </a:endParaRPr>
          </a:p>
        </p:txBody>
      </p:sp>
      <p:sp>
        <p:nvSpPr>
          <p:cNvPr id="261" name="CustomShape 3"/>
          <p:cNvSpPr/>
          <p:nvPr/>
        </p:nvSpPr>
        <p:spPr>
          <a:xfrm>
            <a:off x="251640" y="3948120"/>
            <a:ext cx="4534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1"/>
              </a:rPr>
              <a:t>IBM's Watson Supercomputer Destroys Humans in Jeopardy | </a:t>
            </a:r>
            <a:r>
              <a:rPr b="0" lang="en-US" sz="1000" spc="-1" strike="noStrike" u="sng">
                <a:solidFill>
                  <a:srgbClr val="0000ff"/>
                </a:solidFill>
                <a:uFillTx/>
                <a:latin typeface="맑은 고딕"/>
                <a:ea typeface="DejaVu Sans"/>
                <a:hlinkClick r:id="rId2"/>
              </a:rPr>
              <a:t>Engadget</a:t>
            </a:r>
            <a:endParaRPr b="0" lang="en-US" sz="1000" spc="-1" strike="noStrike">
              <a:latin typeface="Noto Sans CJK JP"/>
            </a:endParaRPr>
          </a:p>
        </p:txBody>
      </p:sp>
      <p:sp>
        <p:nvSpPr>
          <p:cNvPr id="262" name="CustomShape 4"/>
          <p:cNvSpPr/>
          <p:nvPr/>
        </p:nvSpPr>
        <p:spPr>
          <a:xfrm>
            <a:off x="971640" y="6567120"/>
            <a:ext cx="7415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3"/>
              </a:rPr>
              <a:t>IBM Watson: The inside story of how the Jeopardy-winning supercomputer was born, and what it wants to do next</a:t>
            </a:r>
            <a:r>
              <a:rPr b="0" lang="en-US" sz="1000" spc="-1" strike="noStrike">
                <a:solidFill>
                  <a:srgbClr val="000000"/>
                </a:solidFill>
                <a:latin typeface="맑은 고딕"/>
                <a:ea typeface="DejaVu Sans"/>
              </a:rPr>
              <a:t>, IBM</a:t>
            </a:r>
            <a:endParaRPr b="0" lang="en-US" sz="1000" spc="-1" strike="noStrike">
              <a:latin typeface="Noto Sans CJK JP"/>
            </a:endParaRPr>
          </a:p>
        </p:txBody>
      </p:sp>
      <p:pic>
        <p:nvPicPr>
          <p:cNvPr id="263" name="Picture 4" descr=""/>
          <p:cNvPicPr/>
          <p:nvPr/>
        </p:nvPicPr>
        <p:blipFill>
          <a:blip r:embed="rId4"/>
          <a:stretch/>
        </p:blipFill>
        <p:spPr>
          <a:xfrm>
            <a:off x="179640" y="620640"/>
            <a:ext cx="898200" cy="836640"/>
          </a:xfrm>
          <a:prstGeom prst="rect">
            <a:avLst/>
          </a:prstGeom>
          <a:ln>
            <a:noFill/>
          </a:ln>
        </p:spPr>
      </p:pic>
      <p:pic>
        <p:nvPicPr>
          <p:cNvPr id="264" name="Picture 6" descr=""/>
          <p:cNvPicPr/>
          <p:nvPr/>
        </p:nvPicPr>
        <p:blipFill>
          <a:blip r:embed="rId5"/>
          <a:stretch/>
        </p:blipFill>
        <p:spPr>
          <a:xfrm>
            <a:off x="4771440" y="1628640"/>
            <a:ext cx="4263480" cy="2344320"/>
          </a:xfrm>
          <a:prstGeom prst="rect">
            <a:avLst/>
          </a:prstGeom>
          <a:ln>
            <a:noFill/>
          </a:ln>
        </p:spPr>
      </p:pic>
      <p:pic>
        <p:nvPicPr>
          <p:cNvPr id="265" name="Picture 2" descr=""/>
          <p:cNvPicPr/>
          <p:nvPr/>
        </p:nvPicPr>
        <p:blipFill>
          <a:blip r:embed="rId6"/>
          <a:stretch/>
        </p:blipFill>
        <p:spPr>
          <a:xfrm>
            <a:off x="91080" y="1628640"/>
            <a:ext cx="4677840" cy="2345400"/>
          </a:xfrm>
          <a:prstGeom prst="rect">
            <a:avLst/>
          </a:prstGeom>
          <a:ln w="9360">
            <a:noFill/>
          </a:ln>
        </p:spPr>
      </p:pic>
      <p:sp>
        <p:nvSpPr>
          <p:cNvPr id="266" name="CustomShape 5"/>
          <p:cNvSpPr/>
          <p:nvPr/>
        </p:nvSpPr>
        <p:spPr>
          <a:xfrm>
            <a:off x="4788000" y="3949200"/>
            <a:ext cx="4174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7"/>
              </a:rPr>
              <a:t>Computer Wins on ‘Jeopardy!’: Trivial, It’s Not</a:t>
            </a:r>
            <a:r>
              <a:rPr b="0" lang="en-US" sz="1000" spc="-1" strike="noStrike">
                <a:solidFill>
                  <a:srgbClr val="000000"/>
                </a:solidFill>
                <a:latin typeface="맑은 고딕"/>
                <a:ea typeface="DejaVu Sans"/>
              </a:rPr>
              <a:t>, the New York Times</a:t>
            </a:r>
            <a:endParaRPr b="0" lang="en-US" sz="1000" spc="-1" strike="noStrike">
              <a:latin typeface="Noto Sans CJK JP"/>
            </a:endParaRPr>
          </a:p>
        </p:txBody>
      </p:sp>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Intelligent Personal Assistant: Apple Launches Siri (2011)</a:t>
            </a:r>
            <a:endParaRPr b="0" lang="en-US" sz="2400" spc="-1" strike="noStrike">
              <a:latin typeface="Noto Sans CJK JP"/>
            </a:endParaRPr>
          </a:p>
        </p:txBody>
      </p:sp>
      <p:sp>
        <p:nvSpPr>
          <p:cNvPr id="268" name="CustomShape 2"/>
          <p:cNvSpPr/>
          <p:nvPr/>
        </p:nvSpPr>
        <p:spPr>
          <a:xfrm>
            <a:off x="1043640" y="692640"/>
            <a:ext cx="6263280" cy="1062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Siri was launched as an app in the Apple store in February, 2010.</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The Siri team sold it to Apple in April, 2010.</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Siri was launched on the iPhone on Oct. 4, 2011.</a:t>
            </a:r>
            <a:br/>
            <a:r>
              <a:rPr b="0" lang="en-US" sz="1600" spc="-1" strike="noStrike">
                <a:solidFill>
                  <a:srgbClr val="000000"/>
                </a:solidFill>
                <a:latin typeface="맑은 고딕"/>
                <a:ea typeface="DejaVu Sans"/>
              </a:rPr>
              <a:t>(Jobs died the next day.)</a:t>
            </a:r>
            <a:endParaRPr b="0" lang="en-US" sz="1600" spc="-1" strike="noStrike">
              <a:latin typeface="Noto Sans CJK JP"/>
            </a:endParaRPr>
          </a:p>
        </p:txBody>
      </p:sp>
      <p:pic>
        <p:nvPicPr>
          <p:cNvPr id="269" name="Picture 2" descr=""/>
          <p:cNvPicPr/>
          <p:nvPr/>
        </p:nvPicPr>
        <p:blipFill>
          <a:blip r:embed="rId1"/>
          <a:stretch/>
        </p:blipFill>
        <p:spPr>
          <a:xfrm>
            <a:off x="971640" y="1866240"/>
            <a:ext cx="6911280" cy="4606920"/>
          </a:xfrm>
          <a:prstGeom prst="rect">
            <a:avLst/>
          </a:prstGeom>
          <a:ln>
            <a:noFill/>
          </a:ln>
        </p:spPr>
      </p:pic>
      <p:pic>
        <p:nvPicPr>
          <p:cNvPr id="270" name="Picture 6" descr=""/>
          <p:cNvPicPr/>
          <p:nvPr/>
        </p:nvPicPr>
        <p:blipFill>
          <a:blip r:embed="rId2"/>
          <a:stretch/>
        </p:blipFill>
        <p:spPr>
          <a:xfrm>
            <a:off x="5508000" y="4746600"/>
            <a:ext cx="2302920" cy="1486440"/>
          </a:xfrm>
          <a:prstGeom prst="rect">
            <a:avLst/>
          </a:prstGeom>
          <a:ln w="9360">
            <a:noFill/>
          </a:ln>
        </p:spPr>
      </p:pic>
      <p:sp>
        <p:nvSpPr>
          <p:cNvPr id="271" name="CustomShape 3"/>
          <p:cNvSpPr/>
          <p:nvPr/>
        </p:nvSpPr>
        <p:spPr>
          <a:xfrm>
            <a:off x="5436000" y="6248520"/>
            <a:ext cx="2590920" cy="21096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ffffff"/>
                </a:solidFill>
                <a:latin typeface="맑은 고딕"/>
                <a:ea typeface="DejaVu Sans"/>
              </a:rPr>
              <a:t>Adam Cheyer, co-founder of Siri Inc. and Viv Labs</a:t>
            </a:r>
            <a:endParaRPr b="0" lang="en-US" sz="800" spc="-1" strike="noStrike">
              <a:latin typeface="Noto Sans CJK JP"/>
            </a:endParaRPr>
          </a:p>
        </p:txBody>
      </p:sp>
      <p:sp>
        <p:nvSpPr>
          <p:cNvPr id="272" name="CustomShape 4"/>
          <p:cNvSpPr/>
          <p:nvPr/>
        </p:nvSpPr>
        <p:spPr>
          <a:xfrm>
            <a:off x="3132000" y="6474960"/>
            <a:ext cx="3382920" cy="27216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3"/>
              </a:rPr>
              <a:t>Here's how </a:t>
            </a:r>
            <a:r>
              <a:rPr b="0" lang="en-US" sz="1000" spc="-1" strike="noStrike" u="sng">
                <a:solidFill>
                  <a:srgbClr val="0000ff"/>
                </a:solidFill>
                <a:uFillTx/>
                <a:latin typeface="맑은 고딕"/>
                <a:ea typeface="DejaVu Sans"/>
                <a:hlinkClick r:id="rId4"/>
              </a:rPr>
              <a:t>Siri</a:t>
            </a:r>
            <a:r>
              <a:rPr b="0" lang="en-US" sz="1000" spc="-1" strike="noStrike" u="sng">
                <a:solidFill>
                  <a:srgbClr val="0000ff"/>
                </a:solidFill>
                <a:uFillTx/>
                <a:latin typeface="맑은 고딕"/>
                <a:ea typeface="DejaVu Sans"/>
                <a:hlinkClick r:id="rId5"/>
              </a:rPr>
              <a:t> made it onto your </a:t>
            </a:r>
            <a:r>
              <a:rPr b="0" lang="en-US" sz="1000" spc="-1" strike="noStrike" u="sng">
                <a:solidFill>
                  <a:srgbClr val="0000ff"/>
                </a:solidFill>
                <a:uFillTx/>
                <a:latin typeface="맑은 고딕"/>
                <a:ea typeface="DejaVu Sans"/>
                <a:hlinkClick r:id="rId6"/>
              </a:rPr>
              <a:t>iPhone</a:t>
            </a:r>
            <a:r>
              <a:rPr b="0" lang="en-US" sz="1000" spc="-1" strike="noStrike">
                <a:solidFill>
                  <a:srgbClr val="000000"/>
                </a:solidFill>
                <a:latin typeface="맑은 고딕"/>
                <a:ea typeface="DejaVu Sans"/>
              </a:rPr>
              <a:t>, CNBC</a:t>
            </a:r>
            <a:r>
              <a:rPr b="0" lang="en-US" sz="1000" spc="-1" strike="noStrike">
                <a:solidFill>
                  <a:srgbClr val="000000"/>
                </a:solidFill>
                <a:latin typeface="맑은 고딕"/>
                <a:ea typeface="DejaVu Sans"/>
              </a:rPr>
              <a:t>	</a:t>
            </a:r>
            <a:endParaRPr b="0" lang="en-US" sz="1000" spc="-1" strike="noStrike">
              <a:latin typeface="Noto Sans CJK JP"/>
            </a:endParaRPr>
          </a:p>
        </p:txBody>
      </p:sp>
    </p:spTree>
  </p:cSld>
  <p:timing>
    <p:tnLst>
      <p:par>
        <p:cTn id="36" dur="indefinite" restart="never" nodeType="tmRoot">
          <p:childTnLst>
            <p:seq>
              <p:cTn id="37"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Microsoft Research’s Speech Recognition Breakthrough (2012) </a:t>
            </a:r>
            <a:endParaRPr b="0" lang="en-US" sz="2400" spc="-1" strike="noStrike">
              <a:latin typeface="Noto Sans CJK JP"/>
            </a:endParaRPr>
          </a:p>
        </p:txBody>
      </p:sp>
      <p:sp>
        <p:nvSpPr>
          <p:cNvPr id="274" name="CustomShape 2"/>
          <p:cNvSpPr/>
          <p:nvPr/>
        </p:nvSpPr>
        <p:spPr>
          <a:xfrm>
            <a:off x="168120" y="-144360"/>
            <a:ext cx="303480" cy="303480"/>
          </a:xfrm>
          <a:prstGeom prst="rect">
            <a:avLst/>
          </a:prstGeom>
          <a:noFill/>
          <a:ln>
            <a:noFill/>
          </a:ln>
        </p:spPr>
        <p:style>
          <a:lnRef idx="0"/>
          <a:fillRef idx="0"/>
          <a:effectRef idx="0"/>
          <a:fontRef idx="minor"/>
        </p:style>
      </p:sp>
      <p:sp>
        <p:nvSpPr>
          <p:cNvPr id="275" name="CustomShape 3"/>
          <p:cNvSpPr/>
          <p:nvPr/>
        </p:nvSpPr>
        <p:spPr>
          <a:xfrm>
            <a:off x="168120" y="-144360"/>
            <a:ext cx="303480" cy="303480"/>
          </a:xfrm>
          <a:prstGeom prst="rect">
            <a:avLst/>
          </a:prstGeom>
          <a:noFill/>
          <a:ln>
            <a:noFill/>
          </a:ln>
        </p:spPr>
        <p:style>
          <a:lnRef idx="0"/>
          <a:fillRef idx="0"/>
          <a:effectRef idx="0"/>
          <a:fontRef idx="minor"/>
        </p:style>
      </p:sp>
      <p:pic>
        <p:nvPicPr>
          <p:cNvPr id="276" name="그림 7" descr=""/>
          <p:cNvPicPr/>
          <p:nvPr/>
        </p:nvPicPr>
        <p:blipFill>
          <a:blip r:embed="rId1"/>
          <a:stretch/>
        </p:blipFill>
        <p:spPr>
          <a:xfrm>
            <a:off x="683640" y="2349000"/>
            <a:ext cx="7807320" cy="4390920"/>
          </a:xfrm>
          <a:prstGeom prst="rect">
            <a:avLst/>
          </a:prstGeom>
          <a:ln>
            <a:noFill/>
          </a:ln>
        </p:spPr>
      </p:pic>
      <p:sp>
        <p:nvSpPr>
          <p:cNvPr id="277" name="CustomShape 4"/>
          <p:cNvSpPr/>
          <p:nvPr/>
        </p:nvSpPr>
        <p:spPr>
          <a:xfrm>
            <a:off x="2339640" y="6611760"/>
            <a:ext cx="4895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Microsoft researchers achieve speech recognition milestone</a:t>
            </a:r>
            <a:r>
              <a:rPr b="0" lang="en-US" sz="1000" spc="-1" strike="noStrike">
                <a:solidFill>
                  <a:srgbClr val="000000"/>
                </a:solidFill>
                <a:latin typeface="맑은 고딕"/>
                <a:ea typeface="DejaVu Sans"/>
              </a:rPr>
              <a:t>, Microsoft Blog</a:t>
            </a:r>
            <a:endParaRPr b="0" lang="en-US" sz="1000" spc="-1" strike="noStrike">
              <a:latin typeface="Noto Sans CJK JP"/>
            </a:endParaRPr>
          </a:p>
        </p:txBody>
      </p:sp>
      <p:pic>
        <p:nvPicPr>
          <p:cNvPr id="278" name="그림 11" descr=""/>
          <p:cNvPicPr/>
          <p:nvPr/>
        </p:nvPicPr>
        <p:blipFill>
          <a:blip r:embed="rId3"/>
          <a:stretch/>
        </p:blipFill>
        <p:spPr>
          <a:xfrm>
            <a:off x="755640" y="692640"/>
            <a:ext cx="7490160" cy="1582560"/>
          </a:xfrm>
          <a:prstGeom prst="rect">
            <a:avLst/>
          </a:prstGeom>
          <a:ln>
            <a:noFill/>
          </a:ln>
        </p:spPr>
      </p:pic>
    </p:spTree>
  </p:cSld>
  <p:timing>
    <p:tnLst>
      <p:par>
        <p:cTn id="38" dur="indefinite" restart="never" nodeType="tmRoot">
          <p:childTnLst>
            <p:seq>
              <p:cTn id="39"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Microsoft Research’s Speech Recognition Breakthrough (2012) </a:t>
            </a:r>
            <a:endParaRPr b="0" lang="en-US" sz="2400" spc="-1" strike="noStrike">
              <a:latin typeface="Noto Sans CJK JP"/>
            </a:endParaRPr>
          </a:p>
        </p:txBody>
      </p:sp>
      <p:pic>
        <p:nvPicPr>
          <p:cNvPr id="280" name="Picture 5" descr=""/>
          <p:cNvPicPr/>
          <p:nvPr/>
        </p:nvPicPr>
        <p:blipFill>
          <a:blip r:embed="rId1"/>
          <a:stretch/>
        </p:blipFill>
        <p:spPr>
          <a:xfrm>
            <a:off x="899640" y="1845000"/>
            <a:ext cx="7260840" cy="4462920"/>
          </a:xfrm>
          <a:prstGeom prst="rect">
            <a:avLst/>
          </a:prstGeom>
          <a:ln w="9360">
            <a:noFill/>
          </a:ln>
        </p:spPr>
      </p:pic>
      <p:sp>
        <p:nvSpPr>
          <p:cNvPr id="281" name="CustomShape 2"/>
          <p:cNvSpPr/>
          <p:nvPr/>
        </p:nvSpPr>
        <p:spPr>
          <a:xfrm>
            <a:off x="1331640" y="6611760"/>
            <a:ext cx="6551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Speech Recognition Breakthrough for the Spoken, Translated Word</a:t>
            </a:r>
            <a:r>
              <a:rPr b="0" lang="en-US" sz="1000" spc="-1" strike="noStrike">
                <a:solidFill>
                  <a:srgbClr val="000000"/>
                </a:solidFill>
                <a:latin typeface="맑은 고딕"/>
                <a:ea typeface="DejaVu Sans"/>
              </a:rPr>
              <a:t>, Nov 8, 2012 , Microsoft Research</a:t>
            </a:r>
            <a:endParaRPr b="0" lang="en-US" sz="1000" spc="-1" strike="noStrike">
              <a:latin typeface="Noto Sans CJK JP"/>
            </a:endParaRPr>
          </a:p>
        </p:txBody>
      </p:sp>
      <p:sp>
        <p:nvSpPr>
          <p:cNvPr id="282" name="CustomShape 3"/>
          <p:cNvSpPr/>
          <p:nvPr/>
        </p:nvSpPr>
        <p:spPr>
          <a:xfrm>
            <a:off x="539640" y="764640"/>
            <a:ext cx="78472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맑은 고딕"/>
                <a:ea typeface="DejaVu Sans"/>
              </a:rPr>
              <a:t>Real-time machine translation from English to Chinese</a:t>
            </a:r>
            <a:br/>
            <a:r>
              <a:rPr b="0" lang="en-US" sz="1800" spc="-1" strike="noStrike">
                <a:solidFill>
                  <a:srgbClr val="000000"/>
                </a:solidFill>
                <a:latin typeface="맑은 고딕"/>
                <a:ea typeface="DejaVu Sans"/>
              </a:rPr>
              <a:t>followed by automatic speech recognition with deep learning technique</a:t>
            </a:r>
            <a:endParaRPr b="0" lang="en-US" sz="1800" spc="-1" strike="noStrike">
              <a:latin typeface="Noto Sans CJK JP"/>
            </a:endParaRPr>
          </a:p>
        </p:txBody>
      </p:sp>
    </p:spTree>
  </p:cSld>
  <p:timing>
    <p:tnLst>
      <p:par>
        <p:cTn id="40" dur="indefinite" restart="never" nodeType="tmRoot">
          <p:childTnLst>
            <p:seq>
              <p:cTn id="41"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Google X Creates a Large Scale Neural Network (2012)</a:t>
            </a:r>
            <a:endParaRPr b="0" lang="en-US" sz="2400" spc="-1" strike="noStrike">
              <a:latin typeface="Noto Sans CJK JP"/>
            </a:endParaRPr>
          </a:p>
        </p:txBody>
      </p:sp>
      <p:sp>
        <p:nvSpPr>
          <p:cNvPr id="284" name="CustomShape 2"/>
          <p:cNvSpPr/>
          <p:nvPr/>
        </p:nvSpPr>
        <p:spPr>
          <a:xfrm>
            <a:off x="323640" y="764640"/>
            <a:ext cx="8567640" cy="819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In July, 2012, Google X succeeded to tell a cat from unlabeled YouTube still images.</a:t>
            </a:r>
            <a:br/>
            <a:r>
              <a:rPr b="0" lang="en-US" sz="1600" spc="-1" strike="noStrike">
                <a:solidFill>
                  <a:srgbClr val="000000"/>
                </a:solidFill>
                <a:latin typeface="맑은 고딕"/>
                <a:ea typeface="DejaVu Sans"/>
              </a:rPr>
              <a:t>(200 x 200 pixel thumbnails from 10 million still images of YouTube videos)</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The neural network is trained on a cluster of 1,000 computers with 16,000 CPU cores.</a:t>
            </a:r>
            <a:endParaRPr b="0" lang="en-US" sz="1600" spc="-1" strike="noStrike">
              <a:latin typeface="Noto Sans CJK JP"/>
            </a:endParaRPr>
          </a:p>
        </p:txBody>
      </p:sp>
      <p:pic>
        <p:nvPicPr>
          <p:cNvPr id="285" name="Picture 2" descr=""/>
          <p:cNvPicPr/>
          <p:nvPr/>
        </p:nvPicPr>
        <p:blipFill>
          <a:blip r:embed="rId1"/>
          <a:stretch/>
        </p:blipFill>
        <p:spPr>
          <a:xfrm>
            <a:off x="4356000" y="3294720"/>
            <a:ext cx="4533120" cy="2903400"/>
          </a:xfrm>
          <a:prstGeom prst="rect">
            <a:avLst/>
          </a:prstGeom>
          <a:ln>
            <a:noFill/>
          </a:ln>
        </p:spPr>
      </p:pic>
      <p:sp>
        <p:nvSpPr>
          <p:cNvPr id="286" name="CustomShape 3"/>
          <p:cNvSpPr/>
          <p:nvPr/>
        </p:nvSpPr>
        <p:spPr>
          <a:xfrm>
            <a:off x="3672360" y="6271560"/>
            <a:ext cx="565056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2"/>
              </a:rPr>
              <a:t>Andrew Y. Ng, a Stanford computer scientist, is cautiously optimistic about neural networks.</a:t>
            </a:r>
            <a:r>
              <a:rPr b="0" lang="en-US" sz="800" spc="-1" strike="noStrike">
                <a:solidFill>
                  <a:srgbClr val="000000"/>
                </a:solidFill>
                <a:latin typeface="맑은 고딕"/>
                <a:ea typeface="DejaVu Sans"/>
              </a:rPr>
              <a:t>, The New York Times</a:t>
            </a:r>
            <a:endParaRPr b="0" lang="en-US" sz="800" spc="-1" strike="noStrike">
              <a:latin typeface="Noto Sans CJK JP"/>
            </a:endParaRPr>
          </a:p>
        </p:txBody>
      </p:sp>
      <p:pic>
        <p:nvPicPr>
          <p:cNvPr id="287" name="Picture 3" descr=""/>
          <p:cNvPicPr/>
          <p:nvPr/>
        </p:nvPicPr>
        <p:blipFill>
          <a:blip r:embed="rId3"/>
          <a:stretch/>
        </p:blipFill>
        <p:spPr>
          <a:xfrm>
            <a:off x="269640" y="2205000"/>
            <a:ext cx="3681000" cy="3705120"/>
          </a:xfrm>
          <a:prstGeom prst="rect">
            <a:avLst/>
          </a:prstGeom>
          <a:ln w="9360">
            <a:noFill/>
          </a:ln>
        </p:spPr>
      </p:pic>
      <p:pic>
        <p:nvPicPr>
          <p:cNvPr id="288" name="Picture 4" descr=""/>
          <p:cNvPicPr/>
          <p:nvPr/>
        </p:nvPicPr>
        <p:blipFill>
          <a:blip r:embed="rId4"/>
          <a:stretch/>
        </p:blipFill>
        <p:spPr>
          <a:xfrm>
            <a:off x="4356000" y="2214720"/>
            <a:ext cx="2661840" cy="2314080"/>
          </a:xfrm>
          <a:prstGeom prst="rect">
            <a:avLst/>
          </a:prstGeom>
          <a:ln w="9360">
            <a:noFill/>
          </a:ln>
        </p:spPr>
      </p:pic>
      <p:sp>
        <p:nvSpPr>
          <p:cNvPr id="289" name="Line 4"/>
          <p:cNvSpPr/>
          <p:nvPr/>
        </p:nvSpPr>
        <p:spPr>
          <a:xfrm flipH="1" flipV="1">
            <a:off x="4362120" y="4521240"/>
            <a:ext cx="929880" cy="1102320"/>
          </a:xfrm>
          <a:prstGeom prst="line">
            <a:avLst/>
          </a:prstGeom>
          <a:ln w="6480">
            <a:solidFill>
              <a:schemeClr val="bg1">
                <a:lumMod val="75000"/>
              </a:schemeClr>
            </a:solidFill>
            <a:round/>
          </a:ln>
        </p:spPr>
        <p:style>
          <a:lnRef idx="1">
            <a:schemeClr val="accent1"/>
          </a:lnRef>
          <a:fillRef idx="0">
            <a:schemeClr val="accent1"/>
          </a:fillRef>
          <a:effectRef idx="0">
            <a:schemeClr val="accent1"/>
          </a:effectRef>
          <a:fontRef idx="minor"/>
        </p:style>
      </p:sp>
      <p:sp>
        <p:nvSpPr>
          <p:cNvPr id="290" name="Line 5"/>
          <p:cNvSpPr/>
          <p:nvPr/>
        </p:nvSpPr>
        <p:spPr>
          <a:xfrm flipV="1">
            <a:off x="6038640" y="4483080"/>
            <a:ext cx="959040" cy="1111320"/>
          </a:xfrm>
          <a:prstGeom prst="line">
            <a:avLst/>
          </a:prstGeom>
          <a:ln w="6480">
            <a:solidFill>
              <a:schemeClr val="bg1">
                <a:lumMod val="75000"/>
              </a:schemeClr>
            </a:solidFill>
            <a:round/>
          </a:ln>
        </p:spPr>
        <p:style>
          <a:lnRef idx="1">
            <a:schemeClr val="accent1"/>
          </a:lnRef>
          <a:fillRef idx="0">
            <a:schemeClr val="accent1"/>
          </a:fillRef>
          <a:effectRef idx="0">
            <a:schemeClr val="accent1"/>
          </a:effectRef>
          <a:fontRef idx="minor"/>
        </p:style>
      </p:sp>
      <p:sp>
        <p:nvSpPr>
          <p:cNvPr id="291" name="CustomShape 6"/>
          <p:cNvSpPr/>
          <p:nvPr/>
        </p:nvSpPr>
        <p:spPr>
          <a:xfrm>
            <a:off x="53640" y="6056280"/>
            <a:ext cx="394092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5"/>
              </a:rPr>
              <a:t>Building High-level Features Using Large Scale Unsupervised Learning</a:t>
            </a:r>
            <a:r>
              <a:rPr b="0" lang="en-US" sz="800" spc="-1" strike="noStrike">
                <a:solidFill>
                  <a:srgbClr val="000000"/>
                </a:solidFill>
                <a:latin typeface="맑은 고딕"/>
                <a:ea typeface="DejaVu Sans"/>
              </a:rPr>
              <a:t>, Le. et. al.</a:t>
            </a:r>
            <a:endParaRPr b="0" lang="en-US" sz="800" spc="-1" strike="noStrike">
              <a:latin typeface="Noto Sans CJK JP"/>
            </a:endParaRPr>
          </a:p>
        </p:txBody>
      </p:sp>
    </p:spTree>
  </p:cSld>
  <p:timing>
    <p:tnLst>
      <p:par>
        <p:cTn id="42" dur="indefinite" restart="never" nodeType="tmRoot">
          <p:childTnLst>
            <p:seq>
              <p:cTn id="43"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AlexNet Wins the ImageNet Competition (2012)</a:t>
            </a:r>
            <a:endParaRPr b="0" lang="en-US" sz="2400" spc="-1" strike="noStrike">
              <a:latin typeface="Noto Sans CJK JP"/>
            </a:endParaRPr>
          </a:p>
        </p:txBody>
      </p:sp>
      <p:grpSp>
        <p:nvGrpSpPr>
          <p:cNvPr id="293" name="Group 2"/>
          <p:cNvGrpSpPr/>
          <p:nvPr/>
        </p:nvGrpSpPr>
        <p:grpSpPr>
          <a:xfrm>
            <a:off x="1403640" y="1196640"/>
            <a:ext cx="6119280" cy="2880360"/>
            <a:chOff x="1403640" y="1196640"/>
            <a:chExt cx="6119280" cy="2880360"/>
          </a:xfrm>
        </p:grpSpPr>
        <p:pic>
          <p:nvPicPr>
            <p:cNvPr id="294" name="Picture 2" descr=""/>
            <p:cNvPicPr/>
            <p:nvPr/>
          </p:nvPicPr>
          <p:blipFill>
            <a:blip r:embed="rId1"/>
            <a:stretch/>
          </p:blipFill>
          <p:spPr>
            <a:xfrm>
              <a:off x="1403640" y="1196640"/>
              <a:ext cx="6119280" cy="2745360"/>
            </a:xfrm>
            <a:prstGeom prst="rect">
              <a:avLst/>
            </a:prstGeom>
            <a:ln>
              <a:noFill/>
            </a:ln>
          </p:spPr>
        </p:pic>
        <p:sp>
          <p:nvSpPr>
            <p:cNvPr id="295" name="CustomShape 3"/>
            <p:cNvSpPr/>
            <p:nvPr/>
          </p:nvSpPr>
          <p:spPr>
            <a:xfrm>
              <a:off x="2034360" y="3805560"/>
              <a:ext cx="464184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Factors that have triggered the potential of Deep Learning</a:t>
              </a:r>
              <a:r>
                <a:rPr b="0" lang="en-US" sz="1000" spc="-1" strike="noStrike">
                  <a:solidFill>
                    <a:srgbClr val="000000"/>
                  </a:solidFill>
                  <a:latin typeface="맑은 고딕"/>
                  <a:ea typeface="DejaVu Sans"/>
                </a:rPr>
                <a:t>, Jordi Torres</a:t>
              </a:r>
              <a:endParaRPr b="0" lang="en-US" sz="1000" spc="-1" strike="noStrike">
                <a:latin typeface="Noto Sans CJK JP"/>
              </a:endParaRPr>
            </a:p>
          </p:txBody>
        </p:sp>
        <p:sp>
          <p:nvSpPr>
            <p:cNvPr id="296" name="CustomShape 4"/>
            <p:cNvSpPr/>
            <p:nvPr/>
          </p:nvSpPr>
          <p:spPr>
            <a:xfrm>
              <a:off x="3292560" y="2149560"/>
              <a:ext cx="539640" cy="241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a:solidFill>
                    <a:srgbClr val="000000"/>
                  </a:solidFill>
                  <a:latin typeface="맑은 고딕"/>
                  <a:ea typeface="DejaVu Sans"/>
                </a:rPr>
                <a:t>15.3%</a:t>
              </a:r>
              <a:endParaRPr b="0" lang="en-US" sz="1000" spc="-1" strike="noStrike">
                <a:latin typeface="Noto Sans CJK JP"/>
              </a:endParaRPr>
            </a:p>
          </p:txBody>
        </p:sp>
      </p:grpSp>
      <p:grpSp>
        <p:nvGrpSpPr>
          <p:cNvPr id="297" name="Group 5"/>
          <p:cNvGrpSpPr/>
          <p:nvPr/>
        </p:nvGrpSpPr>
        <p:grpSpPr>
          <a:xfrm>
            <a:off x="1043640" y="3875400"/>
            <a:ext cx="7127280" cy="3007800"/>
            <a:chOff x="1043640" y="3875400"/>
            <a:chExt cx="7127280" cy="3007800"/>
          </a:xfrm>
        </p:grpSpPr>
        <p:pic>
          <p:nvPicPr>
            <p:cNvPr id="298" name="Picture 1" descr=""/>
            <p:cNvPicPr/>
            <p:nvPr/>
          </p:nvPicPr>
          <p:blipFill>
            <a:blip r:embed="rId3"/>
            <a:stretch/>
          </p:blipFill>
          <p:spPr>
            <a:xfrm>
              <a:off x="1645560" y="3875400"/>
              <a:ext cx="5733000" cy="2734920"/>
            </a:xfrm>
            <a:prstGeom prst="rect">
              <a:avLst/>
            </a:prstGeom>
            <a:ln w="9360">
              <a:noFill/>
            </a:ln>
          </p:spPr>
        </p:pic>
        <p:sp>
          <p:nvSpPr>
            <p:cNvPr id="299" name="CustomShape 6"/>
            <p:cNvSpPr/>
            <p:nvPr/>
          </p:nvSpPr>
          <p:spPr>
            <a:xfrm>
              <a:off x="1043640" y="6611760"/>
              <a:ext cx="7127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4"/>
                </a:rPr>
                <a:t>ImageNet</a:t>
              </a:r>
              <a:r>
                <a:rPr b="0" lang="en-US" sz="1000" spc="-1" strike="noStrike" u="sng">
                  <a:solidFill>
                    <a:srgbClr val="0000ff"/>
                  </a:solidFill>
                  <a:uFillTx/>
                  <a:latin typeface="맑은 고딕"/>
                  <a:ea typeface="DejaVu Sans"/>
                  <a:hlinkClick r:id="rId5"/>
                </a:rPr>
                <a:t> Classification with Deep </a:t>
              </a:r>
              <a:r>
                <a:rPr b="0" lang="en-US" sz="1000" spc="-1" strike="noStrike" u="sng">
                  <a:solidFill>
                    <a:srgbClr val="0000ff"/>
                  </a:solidFill>
                  <a:uFillTx/>
                  <a:latin typeface="맑은 고딕"/>
                  <a:ea typeface="DejaVu Sans"/>
                  <a:hlinkClick r:id="rId6"/>
                </a:rPr>
                <a:t>Convolutional</a:t>
              </a:r>
              <a:r>
                <a:rPr b="0" lang="en-US" sz="1000" spc="-1" strike="noStrike" u="sng">
                  <a:solidFill>
                    <a:srgbClr val="0000ff"/>
                  </a:solidFill>
                  <a:uFillTx/>
                  <a:latin typeface="맑은 고딕"/>
                  <a:ea typeface="DejaVu Sans"/>
                  <a:hlinkClick r:id="rId7"/>
                </a:rPr>
                <a:t> Neural Networks</a:t>
              </a:r>
              <a:r>
                <a:rPr b="0" lang="en-US" sz="1000" spc="-1" strike="noStrike">
                  <a:solidFill>
                    <a:srgbClr val="000000"/>
                  </a:solidFill>
                  <a:latin typeface="맑은 고딕"/>
                  <a:ea typeface="DejaVu Sans"/>
                </a:rPr>
                <a:t>, Alex Krizhevsky, Ilya Sutskever, Geoffrey E. Hinton </a:t>
              </a:r>
              <a:endParaRPr b="0" lang="en-US" sz="1000" spc="-1" strike="noStrike">
                <a:latin typeface="Noto Sans CJK JP"/>
              </a:endParaRPr>
            </a:p>
          </p:txBody>
        </p:sp>
      </p:grpSp>
      <p:sp>
        <p:nvSpPr>
          <p:cNvPr id="300" name="CustomShape 7"/>
          <p:cNvSpPr/>
          <p:nvPr/>
        </p:nvSpPr>
        <p:spPr>
          <a:xfrm>
            <a:off x="0" y="548640"/>
            <a:ext cx="9142560" cy="5760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Alex Krizhevsky et. al. (University of Toronto)</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AlexNet is a CNN with 8 layers (5 convolutional layers followed with fully connected layers) </a:t>
            </a:r>
            <a:endParaRPr b="0" lang="en-US" sz="1600" spc="-1" strike="noStrike">
              <a:latin typeface="Noto Sans CJK JP"/>
            </a:endParaRPr>
          </a:p>
        </p:txBody>
      </p:sp>
      <p:sp>
        <p:nvSpPr>
          <p:cNvPr id="301" name="CustomShape 8"/>
          <p:cNvSpPr/>
          <p:nvPr/>
        </p:nvSpPr>
        <p:spPr>
          <a:xfrm>
            <a:off x="3348000" y="2133000"/>
            <a:ext cx="430560" cy="1510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44" dur="indefinite" restart="never" nodeType="tmRoot">
          <p:childTnLst>
            <p:seq>
              <p:cTn id="45"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Picture 2" descr=""/>
          <p:cNvPicPr/>
          <p:nvPr/>
        </p:nvPicPr>
        <p:blipFill>
          <a:blip r:embed="rId1"/>
          <a:stretch/>
        </p:blipFill>
        <p:spPr>
          <a:xfrm>
            <a:off x="0" y="708840"/>
            <a:ext cx="9142560" cy="5815080"/>
          </a:xfrm>
          <a:prstGeom prst="rect">
            <a:avLst/>
          </a:prstGeom>
          <a:ln>
            <a:noFill/>
          </a:ln>
        </p:spPr>
      </p:pic>
      <p:sp>
        <p:nvSpPr>
          <p:cNvPr id="303"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000" spc="-1" strike="noStrike">
                <a:solidFill>
                  <a:srgbClr val="000000"/>
                </a:solidFill>
                <a:latin typeface="맑은 고딕"/>
                <a:ea typeface="DejaVu Sans"/>
              </a:rPr>
              <a:t>Scope: Artificial Intelligence ⊂ Machine Learning ⊂ Deep Learning</a:t>
            </a:r>
            <a:endParaRPr b="0" lang="en-US" sz="2000" spc="-1" strike="noStrike">
              <a:latin typeface="Noto Sans CJK JP"/>
            </a:endParaRPr>
          </a:p>
        </p:txBody>
      </p:sp>
      <p:sp>
        <p:nvSpPr>
          <p:cNvPr id="304" name="CustomShape 2"/>
          <p:cNvSpPr/>
          <p:nvPr/>
        </p:nvSpPr>
        <p:spPr>
          <a:xfrm>
            <a:off x="1944360" y="6453360"/>
            <a:ext cx="579456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000000"/>
                </a:solidFill>
                <a:latin typeface="Noto Sans CJK JP"/>
                <a:ea typeface="DejaVu Sans"/>
              </a:rPr>
              <a:t>Source: </a:t>
            </a:r>
            <a:r>
              <a:rPr b="0" lang="en-US" sz="800" spc="-1" strike="noStrike" u="sng">
                <a:solidFill>
                  <a:srgbClr val="0000ff"/>
                </a:solidFill>
                <a:uFillTx/>
                <a:latin typeface="Noto Sans CJK JP"/>
                <a:ea typeface="DejaVu Sans"/>
                <a:hlinkClick r:id="rId2"/>
              </a:rPr>
              <a:t>What’s the Difference Between Artificial Intelligence, Machine Learning, and Deep Learning?</a:t>
            </a:r>
            <a:r>
              <a:rPr b="0" lang="en-US" sz="800" spc="-1" strike="noStrike" u="sng">
                <a:solidFill>
                  <a:srgbClr val="0000ff"/>
                </a:solidFill>
                <a:uFillTx/>
                <a:latin typeface="Noto Sans CJK JP"/>
                <a:ea typeface="DejaVu Sans"/>
                <a:hlinkClick r:id="rId3"/>
              </a:rPr>
              <a:t> </a:t>
            </a:r>
            <a:r>
              <a:rPr b="0" lang="en-US" sz="800" spc="-1" strike="noStrike" u="sng">
                <a:solidFill>
                  <a:srgbClr val="0000ff"/>
                </a:solidFill>
                <a:uFillTx/>
                <a:latin typeface="Noto Sans CJK JP"/>
                <a:ea typeface="DejaVu Sans"/>
                <a:hlinkClick r:id="rId4"/>
              </a:rPr>
              <a:t>Michael Copeland</a:t>
            </a:r>
            <a:endParaRPr b="0" lang="en-US" sz="800" spc="-1" strike="noStrike">
              <a:latin typeface="Noto Sans CJK JP"/>
            </a:endParaRPr>
          </a:p>
        </p:txBody>
      </p:sp>
      <p:pic>
        <p:nvPicPr>
          <p:cNvPr id="305" name="그림 5" descr=""/>
          <p:cNvPicPr/>
          <p:nvPr/>
        </p:nvPicPr>
        <p:blipFill>
          <a:blip r:embed="rId5"/>
          <a:stretch/>
        </p:blipFill>
        <p:spPr>
          <a:xfrm>
            <a:off x="-1405080" y="44280"/>
            <a:ext cx="12117600" cy="6812280"/>
          </a:xfrm>
          <a:prstGeom prst="rect">
            <a:avLst/>
          </a:prstGeom>
          <a:ln w="9360">
            <a:noFill/>
          </a:ln>
        </p:spPr>
      </p:pic>
      <p:sp>
        <p:nvSpPr>
          <p:cNvPr id="306" name="CustomShape 3"/>
          <p:cNvSpPr/>
          <p:nvPr/>
        </p:nvSpPr>
        <p:spPr>
          <a:xfrm>
            <a:off x="2644560" y="6597360"/>
            <a:ext cx="188352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6"/>
              </a:rPr>
              <a:t>Deep Learning</a:t>
            </a:r>
            <a:r>
              <a:rPr b="0" lang="en-US" sz="1000" spc="-1" strike="noStrike">
                <a:solidFill>
                  <a:srgbClr val="000000"/>
                </a:solidFill>
                <a:latin typeface="맑은 고딕"/>
                <a:ea typeface="DejaVu Sans"/>
              </a:rPr>
              <a:t>, Robert D. Hof</a:t>
            </a:r>
            <a:endParaRPr b="0" lang="en-US" sz="1000" spc="-1" strike="noStrike">
              <a:latin typeface="Noto Sans CJK JP"/>
            </a:endParaRPr>
          </a:p>
        </p:txBody>
      </p:sp>
    </p:spTree>
  </p:cSld>
  <p:timing>
    <p:tnLst>
      <p:par>
        <p:cTn id="46" dur="indefinite" restart="never" nodeType="tmRoot">
          <p:childTnLst>
            <p:seq>
              <p:cTn id="47"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23640" y="1917000"/>
            <a:ext cx="8638560" cy="2878920"/>
          </a:xfrm>
          <a:prstGeom prst="rect">
            <a:avLst/>
          </a:prstGeom>
          <a:solidFill>
            <a:schemeClr val="bg1"/>
          </a:solidFill>
          <a:ln>
            <a:noFill/>
          </a:ln>
        </p:spPr>
        <p:style>
          <a:lnRef idx="0"/>
          <a:fillRef idx="0"/>
          <a:effectRef idx="0"/>
          <a:fontRef idx="minor"/>
        </p:style>
        <p:txBody>
          <a:bodyPr lIns="90000" rIns="90000" tIns="45000" bIns="45000"/>
          <a:p>
            <a:pPr marL="514440" indent="-513000">
              <a:lnSpc>
                <a:spcPct val="100000"/>
              </a:lnSpc>
            </a:pPr>
            <a:r>
              <a:rPr b="1" lang="en-US" sz="3200" spc="-1" strike="noStrike">
                <a:solidFill>
                  <a:srgbClr val="1f497d"/>
                </a:solidFill>
                <a:latin typeface="Noto Sans CJK JP"/>
                <a:ea typeface="DejaVu Sans"/>
              </a:rPr>
              <a:t>1.1. </a:t>
            </a:r>
            <a:r>
              <a:rPr b="1" lang="en-US" sz="3200" spc="-1" strike="noStrike">
                <a:solidFill>
                  <a:srgbClr val="1f497d"/>
                </a:solidFill>
                <a:latin typeface="Noto Sans CJK JP"/>
                <a:ea typeface="DejaVu Sans"/>
              </a:rPr>
              <a:t>인공지능의 소개</a:t>
            </a:r>
            <a:r>
              <a:rPr b="1" lang="en-US" sz="3200" spc="-1" strike="noStrike">
                <a:solidFill>
                  <a:srgbClr val="1f497d"/>
                </a:solidFill>
                <a:latin typeface="Noto Sans CJK JP"/>
                <a:ea typeface="DejaVu Sans"/>
              </a:rPr>
              <a:t>: </a:t>
            </a:r>
            <a:r>
              <a:rPr b="1" lang="en-US" sz="3200" spc="-1" strike="noStrike">
                <a:solidFill>
                  <a:srgbClr val="1f497d"/>
                </a:solidFill>
                <a:latin typeface="Noto Sans CJK JP"/>
                <a:ea typeface="DejaVu Sans"/>
              </a:rPr>
              <a:t>기본 개념과 발전 방향</a:t>
            </a:r>
            <a:endParaRPr b="0" lang="en-US" sz="3200" spc="-1" strike="noStrike">
              <a:latin typeface="Noto Sans CJK JP"/>
            </a:endParaRPr>
          </a:p>
          <a:p>
            <a:pPr marL="514440" indent="-513000">
              <a:lnSpc>
                <a:spcPct val="100000"/>
              </a:lnSpc>
            </a:pPr>
            <a:r>
              <a:rPr b="1" lang="en-US" sz="2400" spc="-1" strike="noStrike">
                <a:solidFill>
                  <a:srgbClr val="1f497d"/>
                </a:solidFill>
                <a:latin typeface="Noto Sans CJK JP"/>
                <a:ea typeface="DejaVu Sans"/>
              </a:rPr>
              <a:t>키워드</a:t>
            </a:r>
            <a:endParaRPr b="0" lang="en-US" sz="2400" spc="-1" strike="noStrike">
              <a:latin typeface="Noto Sans CJK JP"/>
            </a:endParaRPr>
          </a:p>
          <a:p>
            <a:pPr marL="514440" indent="-513000">
              <a:lnSpc>
                <a:spcPct val="100000"/>
              </a:lnSpc>
            </a:pPr>
            <a:r>
              <a:rPr b="1" lang="en-US" sz="2400" spc="-1" strike="noStrike">
                <a:solidFill>
                  <a:srgbClr val="1f497d"/>
                </a:solidFill>
                <a:latin typeface="Noto Sans CJK JP"/>
                <a:ea typeface="DejaVu Sans"/>
              </a:rPr>
              <a:t>• </a:t>
            </a:r>
            <a:r>
              <a:rPr b="1" lang="en-US" sz="2400" spc="-1" strike="noStrike">
                <a:solidFill>
                  <a:srgbClr val="1f497d"/>
                </a:solidFill>
                <a:latin typeface="Noto Sans CJK JP"/>
                <a:ea typeface="DejaVu Sans"/>
              </a:rPr>
              <a:t>인공지능 </a:t>
            </a:r>
            <a:r>
              <a:rPr b="1" lang="en-US" sz="2400" spc="-1" strike="noStrike">
                <a:solidFill>
                  <a:srgbClr val="1f497d"/>
                </a:solidFill>
                <a:latin typeface="Noto Sans CJK JP"/>
                <a:ea typeface="DejaVu Sans"/>
              </a:rPr>
              <a:t>(Artificial Intelligence, AI)</a:t>
            </a:r>
            <a:endParaRPr b="0" lang="en-US" sz="2400" spc="-1" strike="noStrike">
              <a:latin typeface="Noto Sans CJK JP"/>
            </a:endParaRPr>
          </a:p>
          <a:p>
            <a:pPr marL="514440" indent="-513000">
              <a:lnSpc>
                <a:spcPct val="100000"/>
              </a:lnSpc>
            </a:pPr>
            <a:r>
              <a:rPr b="1" lang="en-US" sz="2400" spc="-1" strike="noStrike">
                <a:solidFill>
                  <a:srgbClr val="1f497d"/>
                </a:solidFill>
                <a:latin typeface="Noto Sans CJK JP"/>
                <a:ea typeface="DejaVu Sans"/>
              </a:rPr>
              <a:t>• </a:t>
            </a:r>
            <a:r>
              <a:rPr b="1" lang="en-US" sz="2400" spc="-1" strike="noStrike">
                <a:solidFill>
                  <a:srgbClr val="1f497d"/>
                </a:solidFill>
                <a:latin typeface="Noto Sans CJK JP"/>
                <a:ea typeface="DejaVu Sans"/>
              </a:rPr>
              <a:t>기계학습 </a:t>
            </a:r>
            <a:r>
              <a:rPr b="1" lang="en-US" sz="2400" spc="-1" strike="noStrike">
                <a:solidFill>
                  <a:srgbClr val="1f497d"/>
                </a:solidFill>
                <a:latin typeface="Noto Sans CJK JP"/>
                <a:ea typeface="DejaVu Sans"/>
              </a:rPr>
              <a:t>(Machine Learning, ML)</a:t>
            </a:r>
            <a:endParaRPr b="0" lang="en-US" sz="2400" spc="-1" strike="noStrike">
              <a:latin typeface="Noto Sans CJK JP"/>
            </a:endParaRPr>
          </a:p>
          <a:p>
            <a:pPr marL="514440" indent="-513000">
              <a:lnSpc>
                <a:spcPct val="100000"/>
              </a:lnSpc>
            </a:pPr>
            <a:r>
              <a:rPr b="1" lang="en-US" sz="2400" spc="-1" strike="noStrike">
                <a:solidFill>
                  <a:srgbClr val="1f497d"/>
                </a:solidFill>
                <a:latin typeface="Noto Sans CJK JP"/>
                <a:ea typeface="DejaVu Sans"/>
              </a:rPr>
              <a:t>• </a:t>
            </a:r>
            <a:r>
              <a:rPr b="1" lang="en-US" sz="2400" spc="-1" strike="noStrike">
                <a:solidFill>
                  <a:srgbClr val="1f497d"/>
                </a:solidFill>
                <a:latin typeface="Noto Sans CJK JP"/>
                <a:ea typeface="DejaVu Sans"/>
              </a:rPr>
              <a:t>심층학습 </a:t>
            </a:r>
            <a:r>
              <a:rPr b="1" lang="en-US" sz="2400" spc="-1" strike="noStrike">
                <a:solidFill>
                  <a:srgbClr val="1f497d"/>
                </a:solidFill>
                <a:latin typeface="Noto Sans CJK JP"/>
                <a:ea typeface="DejaVu Sans"/>
              </a:rPr>
              <a:t>(Deep Learning, DL)</a:t>
            </a:r>
            <a:endParaRPr b="0" lang="en-US" sz="2400" spc="-1" strike="noStrike">
              <a:latin typeface="Noto Sans CJK JP"/>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Picture 1" descr=""/>
          <p:cNvPicPr/>
          <p:nvPr/>
        </p:nvPicPr>
        <p:blipFill>
          <a:blip r:embed="rId1"/>
          <a:stretch/>
        </p:blipFill>
        <p:spPr>
          <a:xfrm>
            <a:off x="35640" y="548640"/>
            <a:ext cx="2711880" cy="3169440"/>
          </a:xfrm>
          <a:prstGeom prst="rect">
            <a:avLst/>
          </a:prstGeom>
          <a:ln w="9360">
            <a:noFill/>
          </a:ln>
        </p:spPr>
      </p:pic>
      <p:pic>
        <p:nvPicPr>
          <p:cNvPr id="308" name="그림 4" descr=""/>
          <p:cNvPicPr/>
          <p:nvPr/>
        </p:nvPicPr>
        <p:blipFill>
          <a:blip r:embed="rId2"/>
          <a:stretch/>
        </p:blipFill>
        <p:spPr>
          <a:xfrm>
            <a:off x="1391400" y="3234600"/>
            <a:ext cx="7751160" cy="3577320"/>
          </a:xfrm>
          <a:prstGeom prst="rect">
            <a:avLst/>
          </a:prstGeom>
          <a:ln>
            <a:noFill/>
          </a:ln>
        </p:spPr>
      </p:pic>
      <p:sp>
        <p:nvSpPr>
          <p:cNvPr id="309" name="CustomShape 1"/>
          <p:cNvSpPr/>
          <p:nvPr/>
        </p:nvSpPr>
        <p:spPr>
          <a:xfrm>
            <a:off x="107640" y="3717000"/>
            <a:ext cx="1798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3"/>
              </a:rPr>
              <a:t>Official Website</a:t>
            </a:r>
            <a:r>
              <a:rPr b="0" lang="en-US" sz="1000" spc="-1" strike="noStrike">
                <a:solidFill>
                  <a:srgbClr val="000000"/>
                </a:solidFill>
                <a:latin typeface="맑은 고딕"/>
                <a:ea typeface="DejaVu Sans"/>
              </a:rPr>
              <a:t> Amazon</a:t>
            </a:r>
            <a:endParaRPr b="0" lang="en-US" sz="1000" spc="-1" strike="noStrike">
              <a:latin typeface="Noto Sans CJK JP"/>
            </a:endParaRPr>
          </a:p>
        </p:txBody>
      </p:sp>
      <p:sp>
        <p:nvSpPr>
          <p:cNvPr id="310" name="CustomShape 2"/>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Smart Speaker: Amazon Releases Echo with Alexa (2014)</a:t>
            </a:r>
            <a:endParaRPr b="0" lang="en-US" sz="2400" spc="-1" strike="noStrike">
              <a:latin typeface="Noto Sans CJK JP"/>
            </a:endParaRPr>
          </a:p>
        </p:txBody>
      </p:sp>
      <p:sp>
        <p:nvSpPr>
          <p:cNvPr id="311" name="CustomShape 3"/>
          <p:cNvSpPr/>
          <p:nvPr/>
        </p:nvSpPr>
        <p:spPr>
          <a:xfrm>
            <a:off x="0" y="498240"/>
            <a:ext cx="8890920" cy="33264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맑은 고딕"/>
                <a:ea typeface="DejaVu Sans"/>
              </a:rPr>
              <a:t>Amazon Echo with Alexa opens a new era for an intelligent personal assistant device.</a:t>
            </a:r>
            <a:endParaRPr b="0" lang="en-US" sz="1600" spc="-1" strike="noStrike">
              <a:latin typeface="Noto Sans CJK JP"/>
            </a:endParaRPr>
          </a:p>
        </p:txBody>
      </p:sp>
    </p:spTree>
  </p:cSld>
  <p:timing>
    <p:tnLst>
      <p:par>
        <p:cTn id="48" dur="indefinite" restart="never" nodeType="tmRoot">
          <p:childTnLst>
            <p:seq>
              <p:cTn id="49"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Machine Translation: RNN Encoder-Decoder Architecture (2014)  </a:t>
            </a:r>
            <a:endParaRPr b="0" lang="en-US" sz="2400" spc="-1" strike="noStrike">
              <a:latin typeface="Noto Sans CJK JP"/>
            </a:endParaRPr>
          </a:p>
        </p:txBody>
      </p:sp>
      <p:pic>
        <p:nvPicPr>
          <p:cNvPr id="313" name="Picture 4" descr=""/>
          <p:cNvPicPr/>
          <p:nvPr/>
        </p:nvPicPr>
        <p:blipFill>
          <a:blip r:embed="rId1"/>
          <a:stretch/>
        </p:blipFill>
        <p:spPr>
          <a:xfrm>
            <a:off x="179640" y="1542600"/>
            <a:ext cx="8713800" cy="1236960"/>
          </a:xfrm>
          <a:prstGeom prst="rect">
            <a:avLst/>
          </a:prstGeom>
          <a:ln>
            <a:noFill/>
          </a:ln>
        </p:spPr>
      </p:pic>
      <p:sp>
        <p:nvSpPr>
          <p:cNvPr id="314" name="CustomShape 2"/>
          <p:cNvSpPr/>
          <p:nvPr/>
        </p:nvSpPr>
        <p:spPr>
          <a:xfrm>
            <a:off x="1475640" y="2781000"/>
            <a:ext cx="6407280" cy="42372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Learning Phrase Representations using RNN Encoder–Decoder for Statistical Machine Translation</a:t>
            </a:r>
            <a:r>
              <a:rPr b="0" lang="en-US" sz="1000" spc="-1" strike="noStrike">
                <a:solidFill>
                  <a:srgbClr val="000000"/>
                </a:solidFill>
                <a:latin typeface="맑은 고딕"/>
                <a:ea typeface="DejaVu Sans"/>
              </a:rPr>
              <a:t>, Cho et.al.</a:t>
            </a:r>
            <a:endParaRPr b="0" lang="en-US" sz="1000" spc="-1" strike="noStrike">
              <a:latin typeface="Noto Sans CJK JP"/>
            </a:endParaRPr>
          </a:p>
        </p:txBody>
      </p:sp>
      <p:sp>
        <p:nvSpPr>
          <p:cNvPr id="315" name="CustomShape 3"/>
          <p:cNvSpPr/>
          <p:nvPr/>
        </p:nvSpPr>
        <p:spPr>
          <a:xfrm>
            <a:off x="323640" y="764640"/>
            <a:ext cx="8567640" cy="6246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Cho et.al. from Universite de Montr´eal proposed Recurrent Neural Network (RNN) Encoder-Decoder Architecture. </a:t>
            </a:r>
            <a:endParaRPr b="0" lang="en-US" sz="1600" spc="-1" strike="noStrike">
              <a:latin typeface="Noto Sans CJK JP"/>
            </a:endParaRPr>
          </a:p>
        </p:txBody>
      </p:sp>
      <p:pic>
        <p:nvPicPr>
          <p:cNvPr id="316" name="Picture 6" descr=""/>
          <p:cNvPicPr/>
          <p:nvPr/>
        </p:nvPicPr>
        <p:blipFill>
          <a:blip r:embed="rId3"/>
          <a:stretch/>
        </p:blipFill>
        <p:spPr>
          <a:xfrm>
            <a:off x="539640" y="3573000"/>
            <a:ext cx="7524000" cy="1975680"/>
          </a:xfrm>
          <a:prstGeom prst="rect">
            <a:avLst/>
          </a:prstGeom>
          <a:ln>
            <a:noFill/>
          </a:ln>
        </p:spPr>
      </p:pic>
      <p:sp>
        <p:nvSpPr>
          <p:cNvPr id="317" name="CustomShape 4"/>
          <p:cNvSpPr/>
          <p:nvPr/>
        </p:nvSpPr>
        <p:spPr>
          <a:xfrm>
            <a:off x="3357000" y="5661360"/>
            <a:ext cx="226800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4"/>
              </a:rPr>
              <a:t>The magic of LSTM neural networks</a:t>
            </a:r>
            <a:endParaRPr b="0" lang="en-US" sz="1000" spc="-1" strike="noStrike">
              <a:latin typeface="Noto Sans CJK JP"/>
            </a:endParaRPr>
          </a:p>
        </p:txBody>
      </p:sp>
    </p:spTree>
  </p:cSld>
  <p:timing>
    <p:tnLst>
      <p:par>
        <p:cTn id="50" dur="indefinite" restart="never" nodeType="tmRoot">
          <p:childTnLst>
            <p:seq>
              <p:cTn id="51"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Generative Adversarial Networks (GANs) (2014)  </a:t>
            </a:r>
            <a:endParaRPr b="0" lang="en-US" sz="2400" spc="-1" strike="noStrike">
              <a:latin typeface="Noto Sans CJK JP"/>
            </a:endParaRPr>
          </a:p>
        </p:txBody>
      </p:sp>
      <p:sp>
        <p:nvSpPr>
          <p:cNvPr id="319" name="CustomShape 2"/>
          <p:cNvSpPr/>
          <p:nvPr/>
        </p:nvSpPr>
        <p:spPr>
          <a:xfrm>
            <a:off x="251640" y="476640"/>
            <a:ext cx="878364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Ian Goodfellow et. al. at the University of Montreal, including Yoshua Bengio proposed GAN. </a:t>
            </a:r>
            <a:endParaRPr b="0" lang="en-US" sz="1600" spc="-1" strike="noStrike">
              <a:latin typeface="Noto Sans CJK JP"/>
            </a:endParaRPr>
          </a:p>
        </p:txBody>
      </p:sp>
      <p:pic>
        <p:nvPicPr>
          <p:cNvPr id="320" name="Picture 2" descr=""/>
          <p:cNvPicPr/>
          <p:nvPr/>
        </p:nvPicPr>
        <p:blipFill>
          <a:blip r:embed="rId1"/>
          <a:stretch/>
        </p:blipFill>
        <p:spPr>
          <a:xfrm>
            <a:off x="1835640" y="764640"/>
            <a:ext cx="4967280" cy="2165400"/>
          </a:xfrm>
          <a:prstGeom prst="rect">
            <a:avLst/>
          </a:prstGeom>
          <a:ln>
            <a:noFill/>
          </a:ln>
        </p:spPr>
      </p:pic>
      <p:sp>
        <p:nvSpPr>
          <p:cNvPr id="321" name="CustomShape 3"/>
          <p:cNvSpPr/>
          <p:nvPr/>
        </p:nvSpPr>
        <p:spPr>
          <a:xfrm>
            <a:off x="2232360" y="2925000"/>
            <a:ext cx="493056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GAN: A Beginner’s Guide to Generative Adversarial Networks</a:t>
            </a:r>
            <a:r>
              <a:rPr b="0" lang="en-US" sz="1000" spc="-1" strike="noStrike">
                <a:solidFill>
                  <a:srgbClr val="000000"/>
                </a:solidFill>
                <a:latin typeface="맑은 고딕"/>
                <a:ea typeface="DejaVu Sans"/>
              </a:rPr>
              <a:t>, deeplearning4j</a:t>
            </a:r>
            <a:endParaRPr b="0" lang="en-US" sz="1000" spc="-1" strike="noStrike">
              <a:latin typeface="Noto Sans CJK JP"/>
            </a:endParaRPr>
          </a:p>
        </p:txBody>
      </p:sp>
      <p:pic>
        <p:nvPicPr>
          <p:cNvPr id="322" name="Picture 4" descr=""/>
          <p:cNvPicPr/>
          <p:nvPr/>
        </p:nvPicPr>
        <p:blipFill>
          <a:blip r:embed="rId3"/>
          <a:stretch/>
        </p:blipFill>
        <p:spPr>
          <a:xfrm>
            <a:off x="1619640" y="3141000"/>
            <a:ext cx="5975280" cy="3537720"/>
          </a:xfrm>
          <a:prstGeom prst="rect">
            <a:avLst/>
          </a:prstGeom>
          <a:ln>
            <a:noFill/>
          </a:ln>
        </p:spPr>
      </p:pic>
      <p:sp>
        <p:nvSpPr>
          <p:cNvPr id="323" name="CustomShape 4"/>
          <p:cNvSpPr/>
          <p:nvPr/>
        </p:nvSpPr>
        <p:spPr>
          <a:xfrm>
            <a:off x="3477960" y="6642720"/>
            <a:ext cx="242028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4"/>
              </a:rPr>
              <a:t>https://github.com/junyanz/CycleGAN</a:t>
            </a:r>
            <a:endParaRPr b="0" lang="en-US" sz="1000" spc="-1" strike="noStrike">
              <a:latin typeface="Noto Sans CJK JP"/>
            </a:endParaRPr>
          </a:p>
        </p:txBody>
      </p:sp>
    </p:spTree>
  </p:cSld>
  <p:timing>
    <p:tnLst>
      <p:par>
        <p:cTn id="52" dur="indefinite" restart="never" nodeType="tmRoot">
          <p:childTnLst>
            <p:seq>
              <p:cTn id="53"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Facebook DeepFace (2014)  </a:t>
            </a:r>
            <a:endParaRPr b="0" lang="en-US" sz="2400" spc="-1" strike="noStrike">
              <a:latin typeface="Noto Sans CJK JP"/>
            </a:endParaRPr>
          </a:p>
        </p:txBody>
      </p:sp>
      <p:sp>
        <p:nvSpPr>
          <p:cNvPr id="325" name="CustomShape 2"/>
          <p:cNvSpPr/>
          <p:nvPr/>
        </p:nvSpPr>
        <p:spPr>
          <a:xfrm>
            <a:off x="251640" y="476640"/>
            <a:ext cx="8783640" cy="20847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Deep learning facial recognition system achieved 97.35% accuracy (Human 97.5%)</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a:t>
            </a:r>
            <a:r>
              <a:rPr b="0" lang="en-US" sz="1600" spc="-1" strike="noStrike">
                <a:solidFill>
                  <a:srgbClr val="000000"/>
                </a:solidFill>
                <a:latin typeface="맑은 고딕"/>
                <a:ea typeface="DejaVu Sans"/>
              </a:rPr>
              <a:t>Pretty convincingly solved face recognition,” Ben Goertzel (Wikipedia-DeepFace)</a:t>
            </a:r>
            <a:endParaRPr b="0" lang="en-US" sz="1600" spc="-1" strike="noStrike">
              <a:latin typeface="Noto Sans CJK JP"/>
            </a:endParaRPr>
          </a:p>
          <a:p>
            <a:pPr>
              <a:lnSpc>
                <a:spcPct val="100000"/>
              </a:lnSpc>
            </a:pP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Data Set</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 Training: 4 million facial images from more than 4k identities (Facebook Data)</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 Test: </a:t>
            </a:r>
            <a:r>
              <a:rPr b="0" lang="en-US" sz="1600" spc="-1" strike="noStrike" u="sng">
                <a:solidFill>
                  <a:srgbClr val="0000ff"/>
                </a:solidFill>
                <a:uFillTx/>
                <a:latin typeface="맑은 고딕"/>
                <a:ea typeface="DejaVu Sans"/>
                <a:hlinkClick r:id="rId1"/>
              </a:rPr>
              <a:t>LFW (Labeled Faces in the Wild) dataset</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Network</a:t>
            </a:r>
            <a:endParaRPr b="0" lang="en-US" sz="1600" spc="-1" strike="noStrike">
              <a:latin typeface="Noto Sans CJK JP"/>
            </a:endParaRPr>
          </a:p>
          <a:p>
            <a:pPr>
              <a:lnSpc>
                <a:spcPct val="100000"/>
              </a:lnSpc>
            </a:pPr>
            <a:r>
              <a:rPr b="0" lang="en-US" sz="1600" spc="-1" strike="noStrike">
                <a:solidFill>
                  <a:srgbClr val="000000"/>
                </a:solidFill>
                <a:latin typeface="맑은 고딕"/>
                <a:ea typeface="DejaVu Sans"/>
              </a:rPr>
              <a:t>- 9 hidden layers with more than 120 million connection weights</a:t>
            </a:r>
            <a:endParaRPr b="0" lang="en-US" sz="1600" spc="-1" strike="noStrike">
              <a:latin typeface="Noto Sans CJK JP"/>
            </a:endParaRPr>
          </a:p>
        </p:txBody>
      </p:sp>
      <p:sp>
        <p:nvSpPr>
          <p:cNvPr id="326" name="CustomShape 3"/>
          <p:cNvSpPr/>
          <p:nvPr/>
        </p:nvSpPr>
        <p:spPr>
          <a:xfrm>
            <a:off x="1835640" y="7029360"/>
            <a:ext cx="6047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DeepFace</a:t>
            </a:r>
            <a:r>
              <a:rPr b="0" lang="en-US" sz="1000" spc="-1" strike="noStrike" u="sng">
                <a:solidFill>
                  <a:srgbClr val="0000ff"/>
                </a:solidFill>
                <a:uFillTx/>
                <a:latin typeface="맑은 고딕"/>
                <a:ea typeface="DejaVu Sans"/>
                <a:hlinkClick r:id="rId3"/>
              </a:rPr>
              <a:t>: Closing the Gap to Human-Level Performance in Face Verification</a:t>
            </a:r>
            <a:r>
              <a:rPr b="0" lang="en-US" sz="1000" spc="-1" strike="noStrike">
                <a:solidFill>
                  <a:srgbClr val="000000"/>
                </a:solidFill>
                <a:latin typeface="맑은 고딕"/>
                <a:ea typeface="DejaVu Sans"/>
              </a:rPr>
              <a:t>, facebook research</a:t>
            </a:r>
            <a:endParaRPr b="0" lang="en-US" sz="1000" spc="-1" strike="noStrike">
              <a:latin typeface="Noto Sans CJK JP"/>
            </a:endParaRPr>
          </a:p>
        </p:txBody>
      </p:sp>
      <p:pic>
        <p:nvPicPr>
          <p:cNvPr id="327" name="Picture 2" descr=""/>
          <p:cNvPicPr/>
          <p:nvPr/>
        </p:nvPicPr>
        <p:blipFill>
          <a:blip r:embed="rId4"/>
          <a:stretch/>
        </p:blipFill>
        <p:spPr>
          <a:xfrm>
            <a:off x="479880" y="2853000"/>
            <a:ext cx="7763040" cy="3742920"/>
          </a:xfrm>
          <a:prstGeom prst="rect">
            <a:avLst/>
          </a:prstGeom>
          <a:ln>
            <a:noFill/>
          </a:ln>
        </p:spPr>
      </p:pic>
      <p:sp>
        <p:nvSpPr>
          <p:cNvPr id="328" name="CustomShape 4"/>
          <p:cNvSpPr/>
          <p:nvPr/>
        </p:nvSpPr>
        <p:spPr>
          <a:xfrm>
            <a:off x="2051640" y="6642720"/>
            <a:ext cx="5183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5"/>
              </a:rPr>
              <a:t>https://blog.goodaudience.com/a-year-in-computer-vision-part-1-of-4-eaeb040b6f46</a:t>
            </a:r>
            <a:endParaRPr b="0" lang="en-US" sz="1000" spc="-1" strike="noStrike">
              <a:latin typeface="Noto Sans CJK JP"/>
            </a:endParaRPr>
          </a:p>
        </p:txBody>
      </p:sp>
    </p:spTree>
  </p:cSld>
  <p:timing>
    <p:tnLst>
      <p:par>
        <p:cTn id="54" dur="indefinite" restart="never" nodeType="tmRoot">
          <p:childTnLst>
            <p:seq>
              <p:cTn id="55"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Picture 5" descr=""/>
          <p:cNvPicPr/>
          <p:nvPr/>
        </p:nvPicPr>
        <p:blipFill>
          <a:blip r:embed="rId1"/>
          <a:stretch/>
        </p:blipFill>
        <p:spPr>
          <a:xfrm>
            <a:off x="4788000" y="3168360"/>
            <a:ext cx="4286160" cy="3571560"/>
          </a:xfrm>
          <a:prstGeom prst="rect">
            <a:avLst/>
          </a:prstGeom>
          <a:ln>
            <a:noFill/>
          </a:ln>
        </p:spPr>
      </p:pic>
      <p:sp>
        <p:nvSpPr>
          <p:cNvPr id="330"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ImageNet Challenge Results Surpass Human Level (2015) </a:t>
            </a:r>
            <a:endParaRPr b="0" lang="en-US" sz="2400" spc="-1" strike="noStrike">
              <a:latin typeface="Noto Sans CJK JP"/>
            </a:endParaRPr>
          </a:p>
        </p:txBody>
      </p:sp>
      <p:pic>
        <p:nvPicPr>
          <p:cNvPr id="331" name="그림 7" descr=""/>
          <p:cNvPicPr/>
          <p:nvPr/>
        </p:nvPicPr>
        <p:blipFill>
          <a:blip r:embed="rId2"/>
          <a:stretch/>
        </p:blipFill>
        <p:spPr>
          <a:xfrm>
            <a:off x="2339640" y="548640"/>
            <a:ext cx="4822920" cy="2005560"/>
          </a:xfrm>
          <a:prstGeom prst="rect">
            <a:avLst/>
          </a:prstGeom>
          <a:ln>
            <a:noFill/>
          </a:ln>
        </p:spPr>
      </p:pic>
      <p:pic>
        <p:nvPicPr>
          <p:cNvPr id="332" name="Picture 3" descr=""/>
          <p:cNvPicPr/>
          <p:nvPr/>
        </p:nvPicPr>
        <p:blipFill>
          <a:blip r:embed="rId3"/>
          <a:stretch/>
        </p:blipFill>
        <p:spPr>
          <a:xfrm>
            <a:off x="1298160" y="2781000"/>
            <a:ext cx="6728760" cy="2088720"/>
          </a:xfrm>
          <a:prstGeom prst="rect">
            <a:avLst/>
          </a:prstGeom>
          <a:ln w="9360">
            <a:noFill/>
          </a:ln>
        </p:spPr>
      </p:pic>
      <p:sp>
        <p:nvSpPr>
          <p:cNvPr id="333" name="Line 2"/>
          <p:cNvSpPr/>
          <p:nvPr/>
        </p:nvSpPr>
        <p:spPr>
          <a:xfrm>
            <a:off x="1835640" y="4221000"/>
            <a:ext cx="2664000" cy="360"/>
          </a:xfrm>
          <a:prstGeom prst="line">
            <a:avLst/>
          </a:prstGeom>
          <a:ln w="6480">
            <a:solidFill>
              <a:srgbClr val="ff0000"/>
            </a:solidFill>
            <a:round/>
          </a:ln>
        </p:spPr>
        <p:style>
          <a:lnRef idx="1">
            <a:schemeClr val="accent1"/>
          </a:lnRef>
          <a:fillRef idx="0">
            <a:schemeClr val="accent1"/>
          </a:fillRef>
          <a:effectRef idx="0">
            <a:schemeClr val="accent1"/>
          </a:effectRef>
          <a:fontRef idx="minor"/>
        </p:style>
      </p:sp>
      <p:sp>
        <p:nvSpPr>
          <p:cNvPr id="334" name="CustomShape 3"/>
          <p:cNvSpPr/>
          <p:nvPr/>
        </p:nvSpPr>
        <p:spPr>
          <a:xfrm>
            <a:off x="4248000" y="4869000"/>
            <a:ext cx="1684080" cy="27144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4"/>
              </a:rPr>
              <a:t>A Year in Computer Vision</a:t>
            </a:r>
            <a:endParaRPr b="0" lang="en-US" sz="1000" spc="-1" strike="noStrike">
              <a:latin typeface="Noto Sans CJK JP"/>
            </a:endParaRPr>
          </a:p>
        </p:txBody>
      </p:sp>
      <p:sp>
        <p:nvSpPr>
          <p:cNvPr id="335" name="CustomShape 4"/>
          <p:cNvSpPr/>
          <p:nvPr/>
        </p:nvSpPr>
        <p:spPr>
          <a:xfrm>
            <a:off x="2699640" y="6598080"/>
            <a:ext cx="6442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5"/>
              </a:rPr>
              <a:t>NVIDIA and IBM Cloud Support </a:t>
            </a:r>
            <a:r>
              <a:rPr b="0" lang="en-US" sz="1000" spc="-1" strike="noStrike" u="sng">
                <a:solidFill>
                  <a:srgbClr val="0000ff"/>
                </a:solidFill>
                <a:uFillTx/>
                <a:latin typeface="맑은 고딕"/>
                <a:ea typeface="DejaVu Sans"/>
                <a:hlinkClick r:id="rId6"/>
              </a:rPr>
              <a:t>ImageNet</a:t>
            </a:r>
            <a:r>
              <a:rPr b="0" lang="en-US" sz="1000" spc="-1" strike="noStrike" u="sng">
                <a:solidFill>
                  <a:srgbClr val="0000ff"/>
                </a:solidFill>
                <a:uFillTx/>
                <a:latin typeface="맑은 고딕"/>
                <a:ea typeface="DejaVu Sans"/>
                <a:hlinkClick r:id="rId7"/>
              </a:rPr>
              <a:t> Large Scale Visual Recognition Challenge</a:t>
            </a:r>
            <a:r>
              <a:rPr b="0" lang="en-US" sz="1000" spc="-1" strike="noStrike">
                <a:solidFill>
                  <a:srgbClr val="000000"/>
                </a:solidFill>
                <a:latin typeface="맑은 고딕"/>
                <a:ea typeface="DejaVu Sans"/>
              </a:rPr>
              <a:t>, NVDIA Developer</a:t>
            </a:r>
            <a:endParaRPr b="0" lang="en-US" sz="1000" spc="-1" strike="noStrike">
              <a:latin typeface="Noto Sans CJK JP"/>
            </a:endParaRPr>
          </a:p>
        </p:txBody>
      </p:sp>
      <p:sp>
        <p:nvSpPr>
          <p:cNvPr id="336" name="CustomShape 5"/>
          <p:cNvSpPr/>
          <p:nvPr/>
        </p:nvSpPr>
        <p:spPr>
          <a:xfrm>
            <a:off x="3924000" y="2565000"/>
            <a:ext cx="1870920" cy="142560"/>
          </a:xfrm>
          <a:prstGeom prst="rect">
            <a:avLst/>
          </a:prstGeom>
          <a:noFill/>
          <a:ln>
            <a:noFill/>
          </a:ln>
        </p:spPr>
        <p:style>
          <a:lnRef idx="0"/>
          <a:fillRef idx="0"/>
          <a:effectRef idx="0"/>
          <a:fontRef idx="minor"/>
        </p:style>
        <p:txBody>
          <a:bodyPr lIns="81720" rIns="81720" tIns="40680" bIns="40680"/>
          <a:p>
            <a:pPr>
              <a:lnSpc>
                <a:spcPct val="100000"/>
              </a:lnSpc>
            </a:pPr>
            <a:r>
              <a:rPr b="0" lang="en-US" sz="1000" spc="-1" strike="noStrike">
                <a:solidFill>
                  <a:srgbClr val="000000"/>
                </a:solidFill>
                <a:latin typeface="Arial"/>
                <a:ea typeface="DejaVu Sans"/>
              </a:rPr>
              <a:t>Source: Stanford CS231n</a:t>
            </a:r>
            <a:endParaRPr b="0" lang="en-US" sz="1000" spc="-1" strike="noStrike">
              <a:latin typeface="Noto Sans CJK JP"/>
            </a:endParaRPr>
          </a:p>
        </p:txBody>
      </p:sp>
    </p:spTree>
  </p:cSld>
  <p:timing>
    <p:tnLst>
      <p:par>
        <p:cTn id="56" dur="indefinite" restart="never" nodeType="tmRoot">
          <p:childTnLst>
            <p:seq>
              <p:cTn id="57"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Google Open-Sources Its Deep Learning Framework (2015) </a:t>
            </a:r>
            <a:endParaRPr b="0" lang="en-US" sz="2400" spc="-1" strike="noStrike">
              <a:latin typeface="Noto Sans CJK JP"/>
            </a:endParaRPr>
          </a:p>
        </p:txBody>
      </p:sp>
      <p:pic>
        <p:nvPicPr>
          <p:cNvPr id="338" name="Picture 2" descr=""/>
          <p:cNvPicPr/>
          <p:nvPr/>
        </p:nvPicPr>
        <p:blipFill>
          <a:blip r:embed="rId1"/>
          <a:stretch/>
        </p:blipFill>
        <p:spPr>
          <a:xfrm>
            <a:off x="1907640" y="908640"/>
            <a:ext cx="5078520" cy="4232880"/>
          </a:xfrm>
          <a:prstGeom prst="rect">
            <a:avLst/>
          </a:prstGeom>
          <a:ln>
            <a:noFill/>
          </a:ln>
        </p:spPr>
      </p:pic>
    </p:spTree>
  </p:cSld>
  <p:timing>
    <p:tnLst>
      <p:par>
        <p:cTn id="58" dur="indefinite" restart="never" nodeType="tmRoot">
          <p:childTnLst>
            <p:seq>
              <p:cTn id="59"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Microsoft’s Speech Recognition Reaches Human Parity (2016)</a:t>
            </a:r>
            <a:endParaRPr b="0" lang="en-US" sz="2400" spc="-1" strike="noStrike">
              <a:latin typeface="Noto Sans CJK JP"/>
            </a:endParaRPr>
          </a:p>
        </p:txBody>
      </p:sp>
      <p:pic>
        <p:nvPicPr>
          <p:cNvPr id="340" name="Picture 1" descr=""/>
          <p:cNvPicPr/>
          <p:nvPr/>
        </p:nvPicPr>
        <p:blipFill>
          <a:blip r:embed="rId1"/>
          <a:stretch/>
        </p:blipFill>
        <p:spPr>
          <a:xfrm>
            <a:off x="611640" y="1243080"/>
            <a:ext cx="7441200" cy="5359320"/>
          </a:xfrm>
          <a:prstGeom prst="rect">
            <a:avLst/>
          </a:prstGeom>
          <a:ln w="9360">
            <a:noFill/>
          </a:ln>
        </p:spPr>
      </p:pic>
      <p:pic>
        <p:nvPicPr>
          <p:cNvPr id="341" name="Picture 1" descr=""/>
          <p:cNvPicPr/>
          <p:nvPr/>
        </p:nvPicPr>
        <p:blipFill>
          <a:blip r:embed="rId2"/>
          <a:stretch/>
        </p:blipFill>
        <p:spPr>
          <a:xfrm>
            <a:off x="2051640" y="2853000"/>
            <a:ext cx="4895280" cy="3756600"/>
          </a:xfrm>
          <a:prstGeom prst="rect">
            <a:avLst/>
          </a:prstGeom>
          <a:ln w="9360">
            <a:noFill/>
          </a:ln>
        </p:spPr>
      </p:pic>
      <p:sp>
        <p:nvSpPr>
          <p:cNvPr id="342" name="CustomShape 2"/>
          <p:cNvSpPr/>
          <p:nvPr/>
        </p:nvSpPr>
        <p:spPr>
          <a:xfrm>
            <a:off x="539640" y="6598080"/>
            <a:ext cx="7703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3"/>
              </a:rPr>
              <a:t>Historic Achievement: Microsoft researchers reach human parity in conversational speech recognition</a:t>
            </a:r>
            <a:r>
              <a:rPr b="0" lang="en-US" sz="1000" spc="-1" strike="noStrike">
                <a:solidFill>
                  <a:srgbClr val="000000"/>
                </a:solidFill>
                <a:latin typeface="맑은 고딕"/>
                <a:ea typeface="DejaVu Sans"/>
              </a:rPr>
              <a:t>, Oct 18, 2016, Allison Linn</a:t>
            </a:r>
            <a:endParaRPr b="0" lang="en-US" sz="1000" spc="-1" strike="noStrike">
              <a:latin typeface="Noto Sans CJK JP"/>
            </a:endParaRPr>
          </a:p>
        </p:txBody>
      </p:sp>
    </p:spTree>
  </p:cSld>
  <p:timing>
    <p:tnLst>
      <p:par>
        <p:cTn id="60" dur="indefinite" restart="never" nodeType="tmRoot">
          <p:childTnLst>
            <p:seq>
              <p:cTn id="61"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NVIDIA Launches Deep Learning Supercomputer (2016)</a:t>
            </a:r>
            <a:endParaRPr b="0" lang="en-US" sz="2400" spc="-1" strike="noStrike">
              <a:latin typeface="Noto Sans CJK JP"/>
            </a:endParaRPr>
          </a:p>
        </p:txBody>
      </p:sp>
      <p:pic>
        <p:nvPicPr>
          <p:cNvPr id="344" name="Picture 2" descr=""/>
          <p:cNvPicPr/>
          <p:nvPr/>
        </p:nvPicPr>
        <p:blipFill>
          <a:blip r:embed="rId1"/>
          <a:stretch/>
        </p:blipFill>
        <p:spPr>
          <a:xfrm>
            <a:off x="-1080" y="981360"/>
            <a:ext cx="9612000" cy="5409720"/>
          </a:xfrm>
          <a:prstGeom prst="rect">
            <a:avLst/>
          </a:prstGeom>
          <a:ln>
            <a:noFill/>
          </a:ln>
        </p:spPr>
      </p:pic>
      <p:sp>
        <p:nvSpPr>
          <p:cNvPr id="345" name="CustomShape 2"/>
          <p:cNvSpPr/>
          <p:nvPr/>
        </p:nvSpPr>
        <p:spPr>
          <a:xfrm>
            <a:off x="2376360" y="6382080"/>
            <a:ext cx="507456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NVIDIA's insane DGX-1 is a computer tailor-made for deep learning</a:t>
            </a:r>
            <a:r>
              <a:rPr b="0" lang="en-US" sz="1000" spc="-1" strike="noStrike">
                <a:solidFill>
                  <a:srgbClr val="000000"/>
                </a:solidFill>
                <a:latin typeface="맑은 고딕"/>
                <a:ea typeface="DejaVu Sans"/>
              </a:rPr>
              <a:t>, engadget</a:t>
            </a:r>
            <a:endParaRPr b="0" lang="en-US" sz="1000" spc="-1" strike="noStrike">
              <a:latin typeface="Noto Sans CJK JP"/>
            </a:endParaRPr>
          </a:p>
        </p:txBody>
      </p:sp>
    </p:spTree>
  </p:cSld>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그림 7" descr=""/>
          <p:cNvPicPr/>
          <p:nvPr/>
        </p:nvPicPr>
        <p:blipFill>
          <a:blip r:embed="rId1"/>
          <a:stretch/>
        </p:blipFill>
        <p:spPr>
          <a:xfrm>
            <a:off x="755640" y="835200"/>
            <a:ext cx="7847280" cy="5688720"/>
          </a:xfrm>
          <a:prstGeom prst="rect">
            <a:avLst/>
          </a:prstGeom>
          <a:ln>
            <a:noFill/>
          </a:ln>
        </p:spPr>
      </p:pic>
      <p:sp>
        <p:nvSpPr>
          <p:cNvPr id="347" name="CustomShape 1"/>
          <p:cNvSpPr/>
          <p:nvPr/>
        </p:nvSpPr>
        <p:spPr>
          <a:xfrm>
            <a:off x="899640" y="3861000"/>
            <a:ext cx="1870920" cy="1078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8" name="CustomShape 2"/>
          <p:cNvSpPr/>
          <p:nvPr/>
        </p:nvSpPr>
        <p:spPr>
          <a:xfrm>
            <a:off x="1907640" y="6611760"/>
            <a:ext cx="6263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https://www.cbinsights.com/research/deep-learning-ai-startups-market-map-company-list/</a:t>
            </a:r>
            <a:endParaRPr b="0" lang="en-US" sz="1000" spc="-1" strike="noStrike">
              <a:latin typeface="Noto Sans CJK JP"/>
            </a:endParaRPr>
          </a:p>
        </p:txBody>
      </p:sp>
      <p:sp>
        <p:nvSpPr>
          <p:cNvPr id="349" name="CustomShape 3"/>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Deep Learning Startups Work Across Various Domains (2016)</a:t>
            </a:r>
            <a:endParaRPr b="0" lang="en-US" sz="2400" spc="-1" strike="noStrike">
              <a:latin typeface="Noto Sans CJK JP"/>
            </a:endParaRPr>
          </a:p>
        </p:txBody>
      </p:sp>
    </p:spTree>
  </p:cSld>
  <p:timing>
    <p:tnLst>
      <p:par>
        <p:cTn id="64" dur="indefinite" restart="never" nodeType="tmRoot">
          <p:childTnLst>
            <p:seq>
              <p:cTn id="65"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그림 3" descr=""/>
          <p:cNvPicPr/>
          <p:nvPr/>
        </p:nvPicPr>
        <p:blipFill>
          <a:blip r:embed="rId1"/>
          <a:stretch/>
        </p:blipFill>
        <p:spPr>
          <a:xfrm>
            <a:off x="1619640" y="908640"/>
            <a:ext cx="5687280" cy="3192120"/>
          </a:xfrm>
          <a:prstGeom prst="rect">
            <a:avLst/>
          </a:prstGeom>
          <a:ln>
            <a:noFill/>
          </a:ln>
        </p:spPr>
      </p:pic>
      <p:sp>
        <p:nvSpPr>
          <p:cNvPr id="351" name="CustomShape 1"/>
          <p:cNvSpPr/>
          <p:nvPr/>
        </p:nvSpPr>
        <p:spPr>
          <a:xfrm>
            <a:off x="3636000" y="4149000"/>
            <a:ext cx="155700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2"/>
              </a:rPr>
              <a:t>AlphaGo</a:t>
            </a:r>
            <a:r>
              <a:rPr b="0" lang="en-US" sz="800" spc="-1" strike="noStrike" u="sng">
                <a:solidFill>
                  <a:srgbClr val="0000ff"/>
                </a:solidFill>
                <a:uFillTx/>
                <a:latin typeface="맑은 고딕"/>
                <a:ea typeface="DejaVu Sans"/>
                <a:hlinkClick r:id="rId3"/>
              </a:rPr>
              <a:t> Official Trailer</a:t>
            </a:r>
            <a:r>
              <a:rPr b="0" lang="en-US" sz="800" spc="-1" strike="noStrike">
                <a:solidFill>
                  <a:srgbClr val="000000"/>
                </a:solidFill>
                <a:latin typeface="맑은 고딕"/>
                <a:ea typeface="DejaVu Sans"/>
              </a:rPr>
              <a:t> [1:30]</a:t>
            </a:r>
            <a:endParaRPr b="0" lang="en-US" sz="800" spc="-1" strike="noStrike">
              <a:latin typeface="Noto Sans CJK JP"/>
            </a:endParaRPr>
          </a:p>
        </p:txBody>
      </p:sp>
      <p:pic>
        <p:nvPicPr>
          <p:cNvPr id="352" name="Picture 1" descr=""/>
          <p:cNvPicPr/>
          <p:nvPr/>
        </p:nvPicPr>
        <p:blipFill>
          <a:blip r:embed="rId4"/>
          <a:stretch/>
        </p:blipFill>
        <p:spPr>
          <a:xfrm>
            <a:off x="72000" y="4581000"/>
            <a:ext cx="4426560" cy="1617480"/>
          </a:xfrm>
          <a:prstGeom prst="rect">
            <a:avLst/>
          </a:prstGeom>
          <a:ln w="9360">
            <a:noFill/>
          </a:ln>
        </p:spPr>
      </p:pic>
      <p:pic>
        <p:nvPicPr>
          <p:cNvPr id="353" name="Picture 2" descr=""/>
          <p:cNvPicPr/>
          <p:nvPr/>
        </p:nvPicPr>
        <p:blipFill>
          <a:blip r:embed="rId5"/>
          <a:stretch/>
        </p:blipFill>
        <p:spPr>
          <a:xfrm>
            <a:off x="4500000" y="4653000"/>
            <a:ext cx="4570560" cy="1522440"/>
          </a:xfrm>
          <a:prstGeom prst="rect">
            <a:avLst/>
          </a:prstGeom>
          <a:ln w="9360">
            <a:noFill/>
          </a:ln>
        </p:spPr>
      </p:pic>
      <p:sp>
        <p:nvSpPr>
          <p:cNvPr id="354" name="CustomShape 2"/>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Computer Go: DeepMind’s AlphaGo Defeats Sedol Lee (2016)</a:t>
            </a:r>
            <a:endParaRPr b="0" lang="en-US" sz="2400" spc="-1" strike="noStrike">
              <a:latin typeface="Noto Sans CJK JP"/>
            </a:endParaRPr>
          </a:p>
        </p:txBody>
      </p:sp>
      <p:sp>
        <p:nvSpPr>
          <p:cNvPr id="355" name="CustomShape 3"/>
          <p:cNvSpPr/>
          <p:nvPr/>
        </p:nvSpPr>
        <p:spPr>
          <a:xfrm>
            <a:off x="2195640" y="6309360"/>
            <a:ext cx="4967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6"/>
              </a:rPr>
              <a:t>Mastering the game of Go with deep neural networks and tree search</a:t>
            </a:r>
            <a:r>
              <a:rPr b="0" lang="en-US" sz="1000" spc="-1" strike="noStrike">
                <a:solidFill>
                  <a:srgbClr val="000000"/>
                </a:solidFill>
                <a:latin typeface="맑은 고딕"/>
                <a:ea typeface="DejaVu Sans"/>
              </a:rPr>
              <a:t>, Nature</a:t>
            </a:r>
            <a:endParaRPr b="0" lang="en-US" sz="1000" spc="-1" strike="noStrike">
              <a:latin typeface="Noto Sans CJK JP"/>
            </a:endParaRPr>
          </a:p>
        </p:txBody>
      </p:sp>
    </p:spTree>
  </p:cSld>
  <p:timing>
    <p:tnLst>
      <p:par>
        <p:cTn id="66" dur="indefinite" restart="never" nodeType="tmRoot">
          <p:childTnLst>
            <p:seq>
              <p:cTn id="67"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4" descr=""/>
          <p:cNvPicPr/>
          <p:nvPr/>
        </p:nvPicPr>
        <p:blipFill>
          <a:blip r:embed="rId1"/>
          <a:stretch/>
        </p:blipFill>
        <p:spPr>
          <a:xfrm>
            <a:off x="1979640" y="2133000"/>
            <a:ext cx="5039280" cy="5039280"/>
          </a:xfrm>
          <a:prstGeom prst="rect">
            <a:avLst/>
          </a:prstGeom>
          <a:ln>
            <a:noFill/>
          </a:ln>
        </p:spPr>
      </p:pic>
      <p:sp>
        <p:nvSpPr>
          <p:cNvPr id="164" name="CustomShape 1"/>
          <p:cNvSpPr/>
          <p:nvPr/>
        </p:nvSpPr>
        <p:spPr>
          <a:xfrm>
            <a:off x="3498840" y="6567120"/>
            <a:ext cx="228924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2"/>
              </a:rPr>
              <a:t>[Your Brain on Exercise, </a:t>
            </a:r>
            <a:r>
              <a:rPr b="0" lang="en-US" sz="1000" spc="-1" strike="noStrike" u="sng">
                <a:solidFill>
                  <a:srgbClr val="0000ff"/>
                </a:solidFill>
                <a:uFillTx/>
                <a:latin typeface="맑은 고딕"/>
                <a:ea typeface="DejaVu Sans"/>
                <a:hlinkClick r:id="rId3"/>
              </a:rPr>
              <a:t>Anja</a:t>
            </a:r>
            <a:r>
              <a:rPr b="0" lang="en-US" sz="1000" spc="-1" strike="noStrike" u="sng">
                <a:solidFill>
                  <a:srgbClr val="0000ff"/>
                </a:solidFill>
                <a:uFillTx/>
                <a:latin typeface="맑은 고딕"/>
                <a:ea typeface="DejaVu Sans"/>
                <a:hlinkClick r:id="rId4"/>
              </a:rPr>
              <a:t> Garcia</a:t>
            </a:r>
            <a:r>
              <a:rPr b="0" lang="en-US" sz="1000" spc="-1" strike="noStrike">
                <a:solidFill>
                  <a:srgbClr val="000000"/>
                </a:solidFill>
                <a:latin typeface="맑은 고딕"/>
                <a:ea typeface="DejaVu Sans"/>
              </a:rPr>
              <a:t>]</a:t>
            </a:r>
            <a:endParaRPr b="0" lang="en-US" sz="1000" spc="-1" strike="noStrike">
              <a:latin typeface="Noto Sans CJK JP"/>
            </a:endParaRPr>
          </a:p>
        </p:txBody>
      </p:sp>
      <p:sp>
        <p:nvSpPr>
          <p:cNvPr id="165" name="CustomShape 2"/>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200" spc="-1" strike="noStrike">
                <a:solidFill>
                  <a:srgbClr val="000000"/>
                </a:solidFill>
                <a:latin typeface="맑은 고딕"/>
                <a:ea typeface="DejaVu Sans"/>
              </a:rPr>
              <a:t>Definition of Artificial Intelligence</a:t>
            </a:r>
            <a:endParaRPr b="0" lang="en-US" sz="2200" spc="-1" strike="noStrike">
              <a:latin typeface="Noto Sans CJK JP"/>
            </a:endParaRPr>
          </a:p>
        </p:txBody>
      </p:sp>
      <p:sp>
        <p:nvSpPr>
          <p:cNvPr id="166" name="CustomShape 3"/>
          <p:cNvSpPr/>
          <p:nvPr/>
        </p:nvSpPr>
        <p:spPr>
          <a:xfrm>
            <a:off x="323640" y="2133000"/>
            <a:ext cx="8351640" cy="394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Noto Sans CJK JP"/>
                <a:ea typeface="DejaVu Sans"/>
              </a:rPr>
              <a:t>뇌가 수행하는 기능</a:t>
            </a:r>
            <a:r>
              <a:rPr b="0" lang="en-US" sz="2000" spc="-1" strike="noStrike">
                <a:solidFill>
                  <a:srgbClr val="000000"/>
                </a:solidFill>
                <a:latin typeface="Noto Sans CJK JP"/>
                <a:ea typeface="DejaVu Sans"/>
              </a:rPr>
              <a:t>, </a:t>
            </a:r>
            <a:r>
              <a:rPr b="0" lang="en-US" sz="2000" spc="-1" strike="noStrike">
                <a:solidFill>
                  <a:srgbClr val="000000"/>
                </a:solidFill>
                <a:latin typeface="Noto Sans CJK JP"/>
                <a:ea typeface="DejaVu Sans"/>
              </a:rPr>
              <a:t>특히 지능을 요하는 능력</a:t>
            </a:r>
            <a:r>
              <a:rPr b="0" lang="en-US" sz="2000" spc="-1" strike="noStrike">
                <a:solidFill>
                  <a:srgbClr val="000000"/>
                </a:solidFill>
                <a:latin typeface="Noto Sans CJK JP"/>
                <a:ea typeface="DejaVu Sans"/>
              </a:rPr>
              <a:t>,</a:t>
            </a:r>
            <a:r>
              <a:rPr b="0" lang="en-US" sz="2000" spc="-1" strike="noStrike">
                <a:solidFill>
                  <a:srgbClr val="000000"/>
                </a:solidFill>
                <a:latin typeface="Noto Sans CJK JP"/>
                <a:ea typeface="DejaVu Sans"/>
              </a:rPr>
              <a:t>을 컴퓨터가 수행하는 것</a:t>
            </a:r>
            <a:r>
              <a:rPr b="0" lang="en-US" sz="2000" spc="-1" strike="noStrike">
                <a:solidFill>
                  <a:srgbClr val="000000"/>
                </a:solidFill>
                <a:latin typeface="Noto Sans CJK JP"/>
                <a:ea typeface="DejaVu Sans"/>
              </a:rPr>
              <a:t>.</a:t>
            </a:r>
            <a:endParaRPr b="0" lang="en-US" sz="2000" spc="-1" strike="noStrike">
              <a:latin typeface="Noto Sans CJK JP"/>
            </a:endParaRPr>
          </a:p>
        </p:txBody>
      </p:sp>
      <p:sp>
        <p:nvSpPr>
          <p:cNvPr id="167" name="CustomShape 4"/>
          <p:cNvSpPr/>
          <p:nvPr/>
        </p:nvSpPr>
        <p:spPr>
          <a:xfrm>
            <a:off x="107640" y="489960"/>
            <a:ext cx="896292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맑은 고딕"/>
                <a:ea typeface="DejaVu Sans"/>
              </a:rPr>
              <a:t>Formal definition</a:t>
            </a:r>
            <a:br/>
            <a:r>
              <a:rPr b="0" lang="en-US" sz="1800" spc="-1" strike="noStrike">
                <a:solidFill>
                  <a:srgbClr val="000000"/>
                </a:solidFill>
                <a:latin typeface="맑은 고딕"/>
                <a:ea typeface="DejaVu Sans"/>
              </a:rPr>
              <a:t>Dartmouth Artificial Intelligence Conference (1956)</a:t>
            </a:r>
            <a:endParaRPr b="0" lang="en-US" sz="1800" spc="-1" strike="noStrike">
              <a:latin typeface="Noto Sans CJK JP"/>
            </a:endParaRPr>
          </a:p>
          <a:p>
            <a:pPr>
              <a:lnSpc>
                <a:spcPct val="100000"/>
              </a:lnSpc>
            </a:pPr>
            <a:r>
              <a:rPr b="0" lang="en-US" sz="1800" spc="-1" strike="noStrike">
                <a:solidFill>
                  <a:srgbClr val="000000"/>
                </a:solidFill>
                <a:latin typeface="맑은 고딕"/>
                <a:ea typeface="DejaVu Sans"/>
              </a:rPr>
              <a:t>Every aspect of learning or any other feature of intelligence can in principle be so precisely described that a machine can be made to simulate it.</a:t>
            </a:r>
            <a:endParaRPr b="0" lang="en-US" sz="1800" spc="-1" strike="noStrike">
              <a:latin typeface="Noto Sans CJK JP"/>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6" name="Picture 1" descr=""/>
          <p:cNvPicPr/>
          <p:nvPr/>
        </p:nvPicPr>
        <p:blipFill>
          <a:blip r:embed="rId1"/>
          <a:stretch/>
        </p:blipFill>
        <p:spPr>
          <a:xfrm>
            <a:off x="755640" y="39240"/>
            <a:ext cx="7487280" cy="5260680"/>
          </a:xfrm>
          <a:prstGeom prst="rect">
            <a:avLst/>
          </a:prstGeom>
          <a:ln w="9360">
            <a:noFill/>
          </a:ln>
        </p:spPr>
      </p:pic>
      <p:pic>
        <p:nvPicPr>
          <p:cNvPr id="357" name="Picture 2" descr=""/>
          <p:cNvPicPr/>
          <p:nvPr/>
        </p:nvPicPr>
        <p:blipFill>
          <a:blip r:embed="rId2"/>
          <a:stretch/>
        </p:blipFill>
        <p:spPr>
          <a:xfrm>
            <a:off x="929160" y="5229360"/>
            <a:ext cx="7313760" cy="1287720"/>
          </a:xfrm>
          <a:prstGeom prst="rect">
            <a:avLst/>
          </a:prstGeom>
          <a:ln w="9360">
            <a:noFill/>
          </a:ln>
        </p:spPr>
      </p:pic>
      <p:sp>
        <p:nvSpPr>
          <p:cNvPr id="358" name="CustomShape 1"/>
          <p:cNvSpPr/>
          <p:nvPr/>
        </p:nvSpPr>
        <p:spPr>
          <a:xfrm>
            <a:off x="2627640" y="6525360"/>
            <a:ext cx="3814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3"/>
              </a:rPr>
              <a:t>10 Breakthrough Technologies 2017</a:t>
            </a:r>
            <a:r>
              <a:rPr b="0" lang="en-US" sz="1000" spc="-1" strike="noStrike">
                <a:solidFill>
                  <a:srgbClr val="000000"/>
                </a:solidFill>
                <a:latin typeface="맑은 고딕"/>
                <a:ea typeface="DejaVu Sans"/>
              </a:rPr>
              <a:t>, MIT Technology Review</a:t>
            </a:r>
            <a:endParaRPr b="0" lang="en-US" sz="1000" spc="-1" strike="noStrike">
              <a:latin typeface="Noto Sans CJK JP"/>
            </a:endParaRPr>
          </a:p>
        </p:txBody>
      </p:sp>
    </p:spTree>
  </p:cSld>
  <p:timing>
    <p:tnLst>
      <p:par>
        <p:cTn id="68" dur="indefinite" restart="never" nodeType="tmRoot">
          <p:childTnLst>
            <p:seq>
              <p:cTn id="69"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348000" y="2061000"/>
            <a:ext cx="2230920" cy="214560"/>
          </a:xfrm>
          <a:prstGeom prst="rect">
            <a:avLst/>
          </a:prstGeom>
          <a:noFill/>
          <a:ln>
            <a:noFill/>
          </a:ln>
        </p:spPr>
        <p:style>
          <a:lnRef idx="0"/>
          <a:fillRef idx="0"/>
          <a:effectRef idx="0"/>
          <a:fontRef idx="minor"/>
        </p:style>
        <p:txBody>
          <a:bodyPr lIns="81720" rIns="81720" tIns="40680" bIns="40680"/>
          <a:p>
            <a:pPr>
              <a:lnSpc>
                <a:spcPct val="100000"/>
              </a:lnSpc>
            </a:pPr>
            <a:r>
              <a:rPr b="0" lang="en-US" sz="1000" spc="-1" strike="noStrike" u="sng">
                <a:solidFill>
                  <a:srgbClr val="0000ff"/>
                </a:solidFill>
                <a:uFillTx/>
                <a:latin typeface="Noto Sans CJK JP"/>
                <a:ea typeface="DejaVu Sans"/>
                <a:hlinkClick r:id="rId1"/>
              </a:rPr>
              <a:t>Deep Learning Software</a:t>
            </a:r>
            <a:r>
              <a:rPr b="0" lang="en-US" sz="1000" spc="-1" strike="noStrike">
                <a:solidFill>
                  <a:srgbClr val="000000"/>
                </a:solidFill>
                <a:latin typeface="Noto Sans CJK JP"/>
                <a:ea typeface="DejaVu Sans"/>
              </a:rPr>
              <a:t>, NVIDIA</a:t>
            </a:r>
            <a:endParaRPr b="0" lang="en-US" sz="1000" spc="-1" strike="noStrike">
              <a:latin typeface="Noto Sans CJK JP"/>
            </a:endParaRPr>
          </a:p>
        </p:txBody>
      </p:sp>
      <p:pic>
        <p:nvPicPr>
          <p:cNvPr id="360" name="Picture 2" descr=""/>
          <p:cNvPicPr/>
          <p:nvPr/>
        </p:nvPicPr>
        <p:blipFill>
          <a:blip r:embed="rId2"/>
          <a:stretch/>
        </p:blipFill>
        <p:spPr>
          <a:xfrm>
            <a:off x="683640" y="620640"/>
            <a:ext cx="7487280" cy="1406880"/>
          </a:xfrm>
          <a:prstGeom prst="rect">
            <a:avLst/>
          </a:prstGeom>
          <a:ln>
            <a:noFill/>
          </a:ln>
        </p:spPr>
      </p:pic>
      <p:sp>
        <p:nvSpPr>
          <p:cNvPr id="361" name="CustomShape 2"/>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Open Source Deep Learning Framework War (2017)</a:t>
            </a:r>
            <a:endParaRPr b="0" lang="en-US" sz="2400" spc="-1" strike="noStrike">
              <a:latin typeface="Noto Sans CJK JP"/>
            </a:endParaRPr>
          </a:p>
        </p:txBody>
      </p:sp>
      <p:pic>
        <p:nvPicPr>
          <p:cNvPr id="362" name="Picture 4" descr=""/>
          <p:cNvPicPr/>
          <p:nvPr/>
        </p:nvPicPr>
        <p:blipFill>
          <a:blip r:embed="rId3"/>
          <a:stretch/>
        </p:blipFill>
        <p:spPr>
          <a:xfrm>
            <a:off x="683640" y="2349000"/>
            <a:ext cx="7487280" cy="4115520"/>
          </a:xfrm>
          <a:prstGeom prst="rect">
            <a:avLst/>
          </a:prstGeom>
          <a:ln>
            <a:noFill/>
          </a:ln>
        </p:spPr>
      </p:pic>
      <p:sp>
        <p:nvSpPr>
          <p:cNvPr id="363" name="CustomShape 3"/>
          <p:cNvSpPr/>
          <p:nvPr/>
        </p:nvSpPr>
        <p:spPr>
          <a:xfrm>
            <a:off x="2267640" y="6534720"/>
            <a:ext cx="4462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4"/>
              </a:rPr>
              <a:t>Open-Source Deep Learning Frameworks and Visual Analytics</a:t>
            </a:r>
            <a:r>
              <a:rPr b="0" lang="en-US" sz="1000" spc="-1" strike="noStrike">
                <a:solidFill>
                  <a:srgbClr val="000000"/>
                </a:solidFill>
                <a:latin typeface="맑은 고딕"/>
                <a:ea typeface="DejaVu Sans"/>
              </a:rPr>
              <a:t>, DZone</a:t>
            </a:r>
            <a:endParaRPr b="0" lang="en-US" sz="1000" spc="-1" strike="noStrike">
              <a:latin typeface="Noto Sans CJK JP"/>
            </a:endParaRPr>
          </a:p>
        </p:txBody>
      </p:sp>
    </p:spTree>
  </p:cSld>
  <p:timing>
    <p:tnLst>
      <p:par>
        <p:cTn id="70" dur="indefinite" restart="never" nodeType="tmRoot">
          <p:childTnLst>
            <p:seq>
              <p:cTn id="71"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Picture 4" descr=""/>
          <p:cNvPicPr/>
          <p:nvPr/>
        </p:nvPicPr>
        <p:blipFill>
          <a:blip r:embed="rId1"/>
          <a:stretch/>
        </p:blipFill>
        <p:spPr>
          <a:xfrm>
            <a:off x="4068000" y="3258720"/>
            <a:ext cx="5074560" cy="3461040"/>
          </a:xfrm>
          <a:prstGeom prst="rect">
            <a:avLst/>
          </a:prstGeom>
          <a:ln>
            <a:noFill/>
          </a:ln>
        </p:spPr>
      </p:pic>
      <p:sp>
        <p:nvSpPr>
          <p:cNvPr id="365"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Amazon SageMaker (2017)</a:t>
            </a:r>
            <a:endParaRPr b="0" lang="en-US" sz="2400" spc="-1" strike="noStrike">
              <a:latin typeface="Noto Sans CJK JP"/>
            </a:endParaRPr>
          </a:p>
        </p:txBody>
      </p:sp>
      <p:sp>
        <p:nvSpPr>
          <p:cNvPr id="366" name="CustomShape 2"/>
          <p:cNvSpPr/>
          <p:nvPr/>
        </p:nvSpPr>
        <p:spPr>
          <a:xfrm>
            <a:off x="683640" y="3546360"/>
            <a:ext cx="525528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2"/>
              </a:rPr>
              <a:t>AWS re:Invent 2017 - Introducing Amazon SageMaker,</a:t>
            </a:r>
            <a:r>
              <a:rPr b="0" lang="en-US" sz="1000" spc="-1" strike="noStrike">
                <a:solidFill>
                  <a:srgbClr val="000000"/>
                </a:solidFill>
                <a:latin typeface="맑은 고딕"/>
                <a:ea typeface="DejaVu Sans"/>
              </a:rPr>
              <a:t> Amazon Web Services</a:t>
            </a:r>
            <a:endParaRPr b="0" lang="en-US" sz="1000" spc="-1" strike="noStrike">
              <a:latin typeface="Noto Sans CJK JP"/>
            </a:endParaRPr>
          </a:p>
        </p:txBody>
      </p:sp>
      <p:sp>
        <p:nvSpPr>
          <p:cNvPr id="367" name="CustomShape 3"/>
          <p:cNvSpPr/>
          <p:nvPr/>
        </p:nvSpPr>
        <p:spPr>
          <a:xfrm>
            <a:off x="251640" y="476640"/>
            <a:ext cx="8783640" cy="5760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Andy Jessy introduces a fully-manage service for machine learning at AWS re:Invent 2017.</a:t>
            </a:r>
            <a:endParaRPr b="0" lang="en-US" sz="1600" spc="-1" strike="noStrike">
              <a:latin typeface="Noto Sans CJK JP"/>
            </a:endParaRPr>
          </a:p>
          <a:p>
            <a:pPr>
              <a:lnSpc>
                <a:spcPct val="100000"/>
              </a:lnSpc>
            </a:pPr>
            <a:endParaRPr b="0" lang="en-US" sz="1600" spc="-1" strike="noStrike">
              <a:latin typeface="Noto Sans CJK JP"/>
            </a:endParaRPr>
          </a:p>
        </p:txBody>
      </p:sp>
      <p:pic>
        <p:nvPicPr>
          <p:cNvPr id="368" name="Picture 5" descr=""/>
          <p:cNvPicPr/>
          <p:nvPr/>
        </p:nvPicPr>
        <p:blipFill>
          <a:blip r:embed="rId3"/>
          <a:stretch/>
        </p:blipFill>
        <p:spPr>
          <a:xfrm>
            <a:off x="323640" y="908640"/>
            <a:ext cx="5310000" cy="2662920"/>
          </a:xfrm>
          <a:prstGeom prst="rect">
            <a:avLst/>
          </a:prstGeom>
          <a:ln w="9360">
            <a:noFill/>
          </a:ln>
        </p:spPr>
      </p:pic>
      <p:sp>
        <p:nvSpPr>
          <p:cNvPr id="369" name="CustomShape 4"/>
          <p:cNvSpPr/>
          <p:nvPr/>
        </p:nvSpPr>
        <p:spPr>
          <a:xfrm>
            <a:off x="4932000" y="6567120"/>
            <a:ext cx="4030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4"/>
              </a:rPr>
              <a:t>Machine Learning with Amazon </a:t>
            </a:r>
            <a:r>
              <a:rPr b="0" lang="en-US" sz="1000" spc="-1" strike="noStrike" u="sng">
                <a:solidFill>
                  <a:srgbClr val="0000ff"/>
                </a:solidFill>
                <a:uFillTx/>
                <a:latin typeface="맑은 고딕"/>
                <a:ea typeface="DejaVu Sans"/>
                <a:hlinkClick r:id="rId5"/>
              </a:rPr>
              <a:t>SageMaker</a:t>
            </a:r>
            <a:r>
              <a:rPr b="0" lang="en-US" sz="1000" spc="-1" strike="noStrike">
                <a:solidFill>
                  <a:srgbClr val="000000"/>
                </a:solidFill>
                <a:latin typeface="맑은 고딕"/>
                <a:ea typeface="DejaVu Sans"/>
              </a:rPr>
              <a:t>, AWS Documentation</a:t>
            </a:r>
            <a:endParaRPr b="0" lang="en-US" sz="1000" spc="-1" strike="noStrike">
              <a:latin typeface="Noto Sans CJK JP"/>
            </a:endParaRPr>
          </a:p>
        </p:txBody>
      </p:sp>
    </p:spTree>
  </p:cSld>
  <p:timing>
    <p:tnLst>
      <p:par>
        <p:cTn id="72" dur="indefinite" restart="never" nodeType="tmRoot">
          <p:childTnLst>
            <p:seq>
              <p:cTn id="73"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Google Assistant: Duplex (2018) </a:t>
            </a:r>
            <a:endParaRPr b="0" lang="en-US" sz="2400" spc="-1" strike="noStrike">
              <a:latin typeface="Noto Sans CJK JP"/>
            </a:endParaRPr>
          </a:p>
        </p:txBody>
      </p:sp>
      <p:sp>
        <p:nvSpPr>
          <p:cNvPr id="371" name="CustomShape 2"/>
          <p:cNvSpPr/>
          <p:nvPr/>
        </p:nvSpPr>
        <p:spPr>
          <a:xfrm>
            <a:off x="168120" y="-144360"/>
            <a:ext cx="303480" cy="303480"/>
          </a:xfrm>
          <a:prstGeom prst="rect">
            <a:avLst/>
          </a:prstGeom>
          <a:noFill/>
          <a:ln>
            <a:noFill/>
          </a:ln>
        </p:spPr>
        <p:style>
          <a:lnRef idx="0"/>
          <a:fillRef idx="0"/>
          <a:effectRef idx="0"/>
          <a:fontRef idx="minor"/>
        </p:style>
      </p:sp>
      <p:pic>
        <p:nvPicPr>
          <p:cNvPr id="372" name="Picture 2" descr=""/>
          <p:cNvPicPr/>
          <p:nvPr/>
        </p:nvPicPr>
        <p:blipFill>
          <a:blip r:embed="rId1"/>
          <a:stretch/>
        </p:blipFill>
        <p:spPr>
          <a:xfrm>
            <a:off x="4788000" y="2170080"/>
            <a:ext cx="2878920" cy="1807920"/>
          </a:xfrm>
          <a:prstGeom prst="rect">
            <a:avLst/>
          </a:prstGeom>
          <a:ln w="9360">
            <a:noFill/>
          </a:ln>
        </p:spPr>
      </p:pic>
      <p:pic>
        <p:nvPicPr>
          <p:cNvPr id="373" name="Picture 3" descr=""/>
          <p:cNvPicPr/>
          <p:nvPr/>
        </p:nvPicPr>
        <p:blipFill>
          <a:blip r:embed="rId2"/>
          <a:stretch/>
        </p:blipFill>
        <p:spPr>
          <a:xfrm>
            <a:off x="1403640" y="2242080"/>
            <a:ext cx="2662920" cy="1761480"/>
          </a:xfrm>
          <a:prstGeom prst="rect">
            <a:avLst/>
          </a:prstGeom>
          <a:ln w="9360">
            <a:noFill/>
          </a:ln>
        </p:spPr>
      </p:pic>
      <p:sp>
        <p:nvSpPr>
          <p:cNvPr id="374" name="CustomShape 3"/>
          <p:cNvSpPr/>
          <p:nvPr/>
        </p:nvSpPr>
        <p:spPr>
          <a:xfrm>
            <a:off x="1601280" y="6503400"/>
            <a:ext cx="5559840" cy="309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맑은 고딕"/>
                <a:ea typeface="DejaVu Sans"/>
              </a:rPr>
              <a:t>[</a:t>
            </a:r>
            <a:r>
              <a:rPr b="0" lang="en-US" sz="1200" spc="-1" strike="noStrike" u="sng">
                <a:solidFill>
                  <a:srgbClr val="0000ff"/>
                </a:solidFill>
                <a:uFillTx/>
                <a:latin typeface="맑은 고딕"/>
                <a:ea typeface="DejaVu Sans"/>
                <a:hlinkClick r:id="rId3"/>
              </a:rPr>
              <a:t>Google Duplex: A.I. Assistant Calls Local Businesses To Make Appointments</a:t>
            </a:r>
            <a:r>
              <a:rPr b="0" lang="en-US" sz="1200" spc="-1" strike="noStrike">
                <a:solidFill>
                  <a:srgbClr val="000000"/>
                </a:solidFill>
                <a:latin typeface="맑은 고딕"/>
                <a:ea typeface="DejaVu Sans"/>
              </a:rPr>
              <a:t>]</a:t>
            </a:r>
            <a:endParaRPr b="0" lang="en-US" sz="1200" spc="-1" strike="noStrike">
              <a:latin typeface="Noto Sans CJK JP"/>
            </a:endParaRPr>
          </a:p>
        </p:txBody>
      </p:sp>
      <p:sp>
        <p:nvSpPr>
          <p:cNvPr id="375" name="CustomShape 4"/>
          <p:cNvSpPr/>
          <p:nvPr/>
        </p:nvSpPr>
        <p:spPr>
          <a:xfrm>
            <a:off x="179640" y="908640"/>
            <a:ext cx="8962920" cy="968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맑은 고딕"/>
                <a:ea typeface="DejaVu Sans"/>
              </a:rPr>
              <a:t>@Google I/O 2018, May 8</a:t>
            </a:r>
            <a:endParaRPr b="0" lang="en-US" sz="1800" spc="-1" strike="noStrike">
              <a:latin typeface="Noto Sans CJK JP"/>
            </a:endParaRPr>
          </a:p>
          <a:p>
            <a:pPr>
              <a:lnSpc>
                <a:spcPct val="100000"/>
              </a:lnSpc>
            </a:pPr>
            <a:endParaRPr b="0" lang="en-US" sz="1800" spc="-1" strike="noStrike">
              <a:latin typeface="Noto Sans CJK JP"/>
            </a:endParaRPr>
          </a:p>
          <a:p>
            <a:pPr>
              <a:lnSpc>
                <a:spcPct val="100000"/>
              </a:lnSpc>
            </a:pPr>
            <a:r>
              <a:rPr b="0" lang="en-US" sz="1800" spc="-1" strike="noStrike">
                <a:solidFill>
                  <a:srgbClr val="000000"/>
                </a:solidFill>
                <a:latin typeface="맑은 고딕"/>
                <a:ea typeface="DejaVu Sans"/>
              </a:rPr>
              <a:t>Play the video at  </a:t>
            </a:r>
            <a:r>
              <a:rPr b="0" lang="en-US" sz="1800" spc="-1" strike="noStrike" u="sng">
                <a:solidFill>
                  <a:srgbClr val="0000ff"/>
                </a:solidFill>
                <a:uFillTx/>
                <a:latin typeface="맑은 고딕"/>
                <a:ea typeface="DejaVu Sans"/>
                <a:hlinkClick r:id="rId4"/>
              </a:rPr>
              <a:t>https://youtu.be/D5VN56jQMWM?t=1m10s</a:t>
            </a:r>
            <a:r>
              <a:rPr b="0" lang="en-US" sz="1800" spc="-1" strike="noStrike">
                <a:solidFill>
                  <a:srgbClr val="000000"/>
                </a:solidFill>
                <a:latin typeface="맑은 고딕"/>
                <a:ea typeface="DejaVu Sans"/>
              </a:rPr>
              <a:t> [1:10~end]</a:t>
            </a:r>
            <a:endParaRPr b="0" lang="en-US" sz="1800" spc="-1" strike="noStrike">
              <a:latin typeface="Noto Sans CJK JP"/>
            </a:endParaRPr>
          </a:p>
        </p:txBody>
      </p:sp>
      <p:pic>
        <p:nvPicPr>
          <p:cNvPr id="376" name="Picture 4" descr=""/>
          <p:cNvPicPr/>
          <p:nvPr/>
        </p:nvPicPr>
        <p:blipFill>
          <a:blip r:embed="rId5"/>
          <a:stretch/>
        </p:blipFill>
        <p:spPr>
          <a:xfrm>
            <a:off x="5148000" y="4468320"/>
            <a:ext cx="2158920" cy="1770120"/>
          </a:xfrm>
          <a:prstGeom prst="rect">
            <a:avLst/>
          </a:prstGeom>
          <a:ln w="9360">
            <a:noFill/>
          </a:ln>
        </p:spPr>
      </p:pic>
      <p:pic>
        <p:nvPicPr>
          <p:cNvPr id="377" name="Picture 5" descr=""/>
          <p:cNvPicPr/>
          <p:nvPr/>
        </p:nvPicPr>
        <p:blipFill>
          <a:blip r:embed="rId6"/>
          <a:stretch/>
        </p:blipFill>
        <p:spPr>
          <a:xfrm>
            <a:off x="1403640" y="4431240"/>
            <a:ext cx="2590920" cy="1732680"/>
          </a:xfrm>
          <a:prstGeom prst="rect">
            <a:avLst/>
          </a:prstGeom>
          <a:ln w="9360">
            <a:noFill/>
          </a:ln>
        </p:spPr>
      </p:pic>
      <p:sp>
        <p:nvSpPr>
          <p:cNvPr id="378" name="CustomShape 5"/>
          <p:cNvSpPr/>
          <p:nvPr/>
        </p:nvSpPr>
        <p:spPr>
          <a:xfrm>
            <a:off x="5680080" y="4077000"/>
            <a:ext cx="1338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맑은 고딕"/>
                <a:ea typeface="DejaVu Sans"/>
              </a:rPr>
              <a:t>Restaurant</a:t>
            </a:r>
            <a:endParaRPr b="0" lang="en-US" sz="1800" spc="-1" strike="noStrike">
              <a:latin typeface="Noto Sans CJK JP"/>
            </a:endParaRPr>
          </a:p>
        </p:txBody>
      </p:sp>
      <p:sp>
        <p:nvSpPr>
          <p:cNvPr id="379" name="CustomShape 6"/>
          <p:cNvSpPr/>
          <p:nvPr/>
        </p:nvSpPr>
        <p:spPr>
          <a:xfrm>
            <a:off x="5563080" y="1810080"/>
            <a:ext cx="12880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맑은 고딕"/>
                <a:ea typeface="DejaVu Sans"/>
              </a:rPr>
              <a:t>Hair Salon</a:t>
            </a:r>
            <a:endParaRPr b="0" lang="en-US" sz="1800" spc="-1" strike="noStrike">
              <a:latin typeface="Noto Sans CJK JP"/>
            </a:endParaRPr>
          </a:p>
        </p:txBody>
      </p:sp>
      <p:sp>
        <p:nvSpPr>
          <p:cNvPr id="380" name="CustomShape 7"/>
          <p:cNvSpPr/>
          <p:nvPr/>
        </p:nvSpPr>
        <p:spPr>
          <a:xfrm>
            <a:off x="1935000" y="1856520"/>
            <a:ext cx="17283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맑은 고딕"/>
                <a:ea typeface="DejaVu Sans"/>
              </a:rPr>
              <a:t>Google Duplex</a:t>
            </a:r>
            <a:endParaRPr b="0" lang="en-US" sz="1800" spc="-1" strike="noStrike">
              <a:latin typeface="Noto Sans CJK JP"/>
            </a:endParaRPr>
          </a:p>
        </p:txBody>
      </p:sp>
    </p:spTree>
  </p:cSld>
  <p:timing>
    <p:tnLst>
      <p:par>
        <p:cTn id="74" dur="indefinite" restart="never" nodeType="tmRoot">
          <p:childTnLst>
            <p:seq>
              <p:cTn id="75"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76" dur="indefinite" restart="never" nodeType="tmRoot">
          <p:childTnLst>
            <p:seq>
              <p:cTn id="77"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Picture 5" descr=""/>
          <p:cNvPicPr/>
          <p:nvPr/>
        </p:nvPicPr>
        <p:blipFill>
          <a:blip r:embed="rId1"/>
          <a:stretch/>
        </p:blipFill>
        <p:spPr>
          <a:xfrm>
            <a:off x="107640" y="145080"/>
            <a:ext cx="4824000" cy="6011280"/>
          </a:xfrm>
          <a:prstGeom prst="rect">
            <a:avLst/>
          </a:prstGeom>
          <a:ln w="9360">
            <a:noFill/>
          </a:ln>
        </p:spPr>
      </p:pic>
      <p:pic>
        <p:nvPicPr>
          <p:cNvPr id="382" name="Picture 6" descr=""/>
          <p:cNvPicPr/>
          <p:nvPr/>
        </p:nvPicPr>
        <p:blipFill>
          <a:blip r:embed="rId2"/>
          <a:stretch/>
        </p:blipFill>
        <p:spPr>
          <a:xfrm>
            <a:off x="4905720" y="721080"/>
            <a:ext cx="4057560" cy="5514840"/>
          </a:xfrm>
          <a:prstGeom prst="rect">
            <a:avLst/>
          </a:prstGeom>
          <a:ln w="9360">
            <a:noFill/>
          </a:ln>
        </p:spPr>
      </p:pic>
    </p:spTree>
  </p:cSld>
  <p:timing>
    <p:tnLst>
      <p:par>
        <p:cTn id="78" dur="indefinite" restart="never" nodeType="tmRoot">
          <p:childTnLst>
            <p:seq>
              <p:cTn id="79"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Picture 2" descr=""/>
          <p:cNvPicPr/>
          <p:nvPr/>
        </p:nvPicPr>
        <p:blipFill>
          <a:blip r:embed="rId1"/>
          <a:stretch/>
        </p:blipFill>
        <p:spPr>
          <a:xfrm>
            <a:off x="467640" y="2853000"/>
            <a:ext cx="5183280" cy="3886920"/>
          </a:xfrm>
          <a:prstGeom prst="rect">
            <a:avLst/>
          </a:prstGeom>
          <a:ln>
            <a:noFill/>
          </a:ln>
        </p:spPr>
      </p:pic>
      <p:grpSp>
        <p:nvGrpSpPr>
          <p:cNvPr id="384" name="Group 1"/>
          <p:cNvGrpSpPr/>
          <p:nvPr/>
        </p:nvGrpSpPr>
        <p:grpSpPr>
          <a:xfrm>
            <a:off x="4068000" y="2792160"/>
            <a:ext cx="1179360" cy="1284480"/>
            <a:chOff x="4068000" y="2792160"/>
            <a:chExt cx="1179360" cy="1284480"/>
          </a:xfrm>
        </p:grpSpPr>
        <p:sp>
          <p:nvSpPr>
            <p:cNvPr id="385" name="CustomShape 2"/>
            <p:cNvSpPr/>
            <p:nvPr/>
          </p:nvSpPr>
          <p:spPr>
            <a:xfrm>
              <a:off x="4420080" y="2792160"/>
              <a:ext cx="827280" cy="4543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0000"/>
                  </a:solidFill>
                  <a:latin typeface="Noto Sans CJK JP"/>
                  <a:ea typeface="DejaVu Sans"/>
                </a:rPr>
                <a:t>Deep</a:t>
              </a:r>
              <a:endParaRPr b="0" lang="en-US" sz="1200" spc="-1" strike="noStrike">
                <a:latin typeface="Noto Sans CJK JP"/>
              </a:endParaRPr>
            </a:p>
            <a:p>
              <a:pPr algn="ctr">
                <a:lnSpc>
                  <a:spcPct val="100000"/>
                </a:lnSpc>
              </a:pPr>
              <a:r>
                <a:rPr b="0" lang="en-US" sz="1200" spc="-1" strike="noStrike">
                  <a:solidFill>
                    <a:srgbClr val="ff0000"/>
                  </a:solidFill>
                  <a:latin typeface="Noto Sans CJK JP"/>
                  <a:ea typeface="DejaVu Sans"/>
                </a:rPr>
                <a:t>Learning</a:t>
              </a:r>
              <a:endParaRPr b="0" lang="en-US" sz="1200" spc="-1" strike="noStrike">
                <a:latin typeface="Noto Sans CJK JP"/>
              </a:endParaRPr>
            </a:p>
          </p:txBody>
        </p:sp>
        <p:sp>
          <p:nvSpPr>
            <p:cNvPr id="386" name="CustomShape 3"/>
            <p:cNvSpPr/>
            <p:nvPr/>
          </p:nvSpPr>
          <p:spPr>
            <a:xfrm>
              <a:off x="4068000" y="3383640"/>
              <a:ext cx="502560" cy="693000"/>
            </a:xfrm>
            <a:custGeom>
              <a:avLst/>
              <a:gdLst/>
              <a:ahLst/>
              <a:rect l="l" t="t" r="r" b="b"/>
              <a:pathLst>
                <a:path w="467360" h="543560">
                  <a:moveTo>
                    <a:pt x="0" y="0"/>
                  </a:moveTo>
                  <a:cubicBezTo>
                    <a:pt x="100753" y="69003"/>
                    <a:pt x="201507" y="138007"/>
                    <a:pt x="279400" y="228600"/>
                  </a:cubicBezTo>
                  <a:cubicBezTo>
                    <a:pt x="357293" y="319193"/>
                    <a:pt x="412326" y="431376"/>
                    <a:pt x="467360" y="543560"/>
                  </a:cubicBezTo>
                </a:path>
              </a:pathLst>
            </a:custGeom>
            <a:noFill/>
            <a:ln w="15228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7" name="Line 4"/>
            <p:cNvSpPr/>
            <p:nvPr/>
          </p:nvSpPr>
          <p:spPr>
            <a:xfrm flipV="1">
              <a:off x="4368960" y="3253680"/>
              <a:ext cx="465480" cy="421920"/>
            </a:xfrm>
            <a:prstGeom prst="line">
              <a:avLst/>
            </a:prstGeom>
            <a:ln>
              <a:solidFill>
                <a:srgbClr val="ff0000"/>
              </a:solidFill>
              <a:round/>
            </a:ln>
          </p:spPr>
          <p:style>
            <a:lnRef idx="1">
              <a:schemeClr val="accent1"/>
            </a:lnRef>
            <a:fillRef idx="0">
              <a:schemeClr val="accent1"/>
            </a:fillRef>
            <a:effectRef idx="0">
              <a:schemeClr val="accent1"/>
            </a:effectRef>
            <a:fontRef idx="minor"/>
          </p:style>
        </p:sp>
      </p:grpSp>
      <p:sp>
        <p:nvSpPr>
          <p:cNvPr id="388" name="CustomShape 5"/>
          <p:cNvSpPr/>
          <p:nvPr/>
        </p:nvSpPr>
        <p:spPr>
          <a:xfrm rot="3532200">
            <a:off x="4804920" y="5212440"/>
            <a:ext cx="918720" cy="271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7030a0"/>
                </a:solidFill>
                <a:latin typeface="Noto Sans CJK JP"/>
                <a:ea typeface="DejaVu Sans"/>
              </a:rPr>
              <a:t>Academia</a:t>
            </a:r>
            <a:endParaRPr b="0" lang="en-US" sz="1200" spc="-1" strike="noStrike">
              <a:latin typeface="Noto Sans CJK JP"/>
            </a:endParaRPr>
          </a:p>
        </p:txBody>
      </p:sp>
      <p:grpSp>
        <p:nvGrpSpPr>
          <p:cNvPr id="389" name="Group 6"/>
          <p:cNvGrpSpPr/>
          <p:nvPr/>
        </p:nvGrpSpPr>
        <p:grpSpPr>
          <a:xfrm>
            <a:off x="1115640" y="3001680"/>
            <a:ext cx="3364200" cy="2294640"/>
            <a:chOff x="1115640" y="3001680"/>
            <a:chExt cx="3364200" cy="2294640"/>
          </a:xfrm>
        </p:grpSpPr>
        <p:sp>
          <p:nvSpPr>
            <p:cNvPr id="390" name="CustomShape 7"/>
            <p:cNvSpPr/>
            <p:nvPr/>
          </p:nvSpPr>
          <p:spPr>
            <a:xfrm>
              <a:off x="1115640" y="3001680"/>
              <a:ext cx="2230920" cy="4921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b050"/>
                  </a:solidFill>
                  <a:latin typeface="Noto Sans CJK JP"/>
                  <a:ea typeface="DejaVu Sans"/>
                </a:rPr>
                <a:t>Intelligent Personal Assistant</a:t>
              </a:r>
              <a:endParaRPr b="0" lang="en-US" sz="1200" spc="-1" strike="noStrike">
                <a:latin typeface="Noto Sans CJK JP"/>
              </a:endParaRPr>
            </a:p>
          </p:txBody>
        </p:sp>
        <p:sp>
          <p:nvSpPr>
            <p:cNvPr id="391" name="Line 8"/>
            <p:cNvSpPr/>
            <p:nvPr/>
          </p:nvSpPr>
          <p:spPr>
            <a:xfrm flipH="1" flipV="1">
              <a:off x="3347640" y="3139920"/>
              <a:ext cx="412920" cy="28332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392" name="CustomShape 9"/>
            <p:cNvSpPr/>
            <p:nvPr/>
          </p:nvSpPr>
          <p:spPr>
            <a:xfrm>
              <a:off x="3760920" y="3423960"/>
              <a:ext cx="718920" cy="1872360"/>
            </a:xfrm>
            <a:custGeom>
              <a:avLst/>
              <a:gdLst/>
              <a:ahLst/>
              <a:rect l="l" t="t" r="r" b="b"/>
              <a:pathLst>
                <a:path w="720251" h="1873623">
                  <a:moveTo>
                    <a:pt x="0" y="0"/>
                  </a:moveTo>
                  <a:cubicBezTo>
                    <a:pt x="136712" y="63500"/>
                    <a:pt x="273424" y="127000"/>
                    <a:pt x="385483" y="340659"/>
                  </a:cubicBezTo>
                  <a:cubicBezTo>
                    <a:pt x="497542" y="554318"/>
                    <a:pt x="617071" y="1026459"/>
                    <a:pt x="672353" y="1281953"/>
                  </a:cubicBezTo>
                  <a:cubicBezTo>
                    <a:pt x="727635" y="1537447"/>
                    <a:pt x="722406" y="1705535"/>
                    <a:pt x="717177" y="1873623"/>
                  </a:cubicBezTo>
                </a:path>
              </a:pathLst>
            </a:custGeom>
            <a:noFill/>
            <a:ln w="127080">
              <a:solidFill>
                <a:srgbClr val="00b050"/>
              </a:solidFill>
              <a:round/>
            </a:ln>
          </p:spPr>
          <p:style>
            <a:lnRef idx="2">
              <a:schemeClr val="accent1">
                <a:shade val="50000"/>
              </a:schemeClr>
            </a:lnRef>
            <a:fillRef idx="1">
              <a:schemeClr val="accent1"/>
            </a:fillRef>
            <a:effectRef idx="0">
              <a:schemeClr val="accent1"/>
            </a:effectRef>
            <a:fontRef idx="minor"/>
          </p:style>
        </p:sp>
      </p:grpSp>
      <p:grpSp>
        <p:nvGrpSpPr>
          <p:cNvPr id="393" name="Group 10"/>
          <p:cNvGrpSpPr/>
          <p:nvPr/>
        </p:nvGrpSpPr>
        <p:grpSpPr>
          <a:xfrm>
            <a:off x="2097720" y="3351600"/>
            <a:ext cx="2112480" cy="2308320"/>
            <a:chOff x="2097720" y="3351600"/>
            <a:chExt cx="2112480" cy="2308320"/>
          </a:xfrm>
        </p:grpSpPr>
        <p:sp>
          <p:nvSpPr>
            <p:cNvPr id="394" name="CustomShape 11"/>
            <p:cNvSpPr/>
            <p:nvPr/>
          </p:nvSpPr>
          <p:spPr>
            <a:xfrm>
              <a:off x="2097720" y="3351600"/>
              <a:ext cx="1190520" cy="45360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92d050"/>
                  </a:solidFill>
                  <a:latin typeface="Noto Sans CJK JP"/>
                  <a:ea typeface="DejaVu Sans"/>
                </a:rPr>
                <a:t>Smart Speaker</a:t>
              </a:r>
              <a:endParaRPr b="0" lang="en-US" sz="1200" spc="-1" strike="noStrike">
                <a:latin typeface="Noto Sans CJK JP"/>
              </a:endParaRPr>
            </a:p>
          </p:txBody>
        </p:sp>
        <p:sp>
          <p:nvSpPr>
            <p:cNvPr id="395" name="CustomShape 12"/>
            <p:cNvSpPr/>
            <p:nvPr/>
          </p:nvSpPr>
          <p:spPr>
            <a:xfrm>
              <a:off x="3686040" y="3563640"/>
              <a:ext cx="524160" cy="2096280"/>
            </a:xfrm>
            <a:custGeom>
              <a:avLst/>
              <a:gdLst/>
              <a:ahLst/>
              <a:rect l="l" t="t" r="r" b="b"/>
              <a:pathLst>
                <a:path w="525758" h="2097741">
                  <a:moveTo>
                    <a:pt x="0" y="0"/>
                  </a:moveTo>
                  <a:cubicBezTo>
                    <a:pt x="240553" y="165847"/>
                    <a:pt x="481106" y="331694"/>
                    <a:pt x="519953" y="681317"/>
                  </a:cubicBezTo>
                  <a:cubicBezTo>
                    <a:pt x="558800" y="1030940"/>
                    <a:pt x="395941" y="1564340"/>
                    <a:pt x="233082" y="2097741"/>
                  </a:cubicBezTo>
                </a:path>
              </a:pathLst>
            </a:custGeom>
            <a:noFill/>
            <a:ln w="190440">
              <a:solidFill>
                <a:srgbClr val="92d050"/>
              </a:solidFill>
              <a:round/>
            </a:ln>
          </p:spPr>
          <p:style>
            <a:lnRef idx="2">
              <a:schemeClr val="accent1">
                <a:shade val="50000"/>
              </a:schemeClr>
            </a:lnRef>
            <a:fillRef idx="1">
              <a:schemeClr val="accent1"/>
            </a:fillRef>
            <a:effectRef idx="0">
              <a:schemeClr val="accent1"/>
            </a:effectRef>
            <a:fontRef idx="minor"/>
          </p:style>
        </p:sp>
        <p:sp>
          <p:nvSpPr>
            <p:cNvPr id="396" name="Line 13"/>
            <p:cNvSpPr/>
            <p:nvPr/>
          </p:nvSpPr>
          <p:spPr>
            <a:xfrm>
              <a:off x="3289680" y="3489480"/>
              <a:ext cx="396360" cy="73440"/>
            </a:xfrm>
            <a:prstGeom prst="line">
              <a:avLst/>
            </a:prstGeom>
            <a:ln>
              <a:solidFill>
                <a:srgbClr val="92d050"/>
              </a:solidFill>
              <a:round/>
            </a:ln>
          </p:spPr>
          <p:style>
            <a:lnRef idx="1">
              <a:schemeClr val="accent1"/>
            </a:lnRef>
            <a:fillRef idx="0">
              <a:schemeClr val="accent1"/>
            </a:fillRef>
            <a:effectRef idx="0">
              <a:schemeClr val="accent1"/>
            </a:effectRef>
            <a:fontRef idx="minor"/>
          </p:style>
        </p:sp>
      </p:grpSp>
      <p:grpSp>
        <p:nvGrpSpPr>
          <p:cNvPr id="397" name="Group 14"/>
          <p:cNvGrpSpPr/>
          <p:nvPr/>
        </p:nvGrpSpPr>
        <p:grpSpPr>
          <a:xfrm>
            <a:off x="4398120" y="3041640"/>
            <a:ext cx="2851200" cy="1842120"/>
            <a:chOff x="4398120" y="3041640"/>
            <a:chExt cx="2851200" cy="1842120"/>
          </a:xfrm>
        </p:grpSpPr>
        <p:sp>
          <p:nvSpPr>
            <p:cNvPr id="398" name="CustomShape 15"/>
            <p:cNvSpPr/>
            <p:nvPr/>
          </p:nvSpPr>
          <p:spPr>
            <a:xfrm>
              <a:off x="4398120" y="3787920"/>
              <a:ext cx="353160" cy="1095840"/>
            </a:xfrm>
            <a:custGeom>
              <a:avLst/>
              <a:gdLst/>
              <a:ahLst/>
              <a:rect l="l" t="t" r="r" b="b"/>
              <a:pathLst>
                <a:path w="354496" h="1097280">
                  <a:moveTo>
                    <a:pt x="0" y="0"/>
                  </a:moveTo>
                  <a:cubicBezTo>
                    <a:pt x="123190" y="140970"/>
                    <a:pt x="246380" y="281940"/>
                    <a:pt x="304800" y="464820"/>
                  </a:cubicBezTo>
                  <a:cubicBezTo>
                    <a:pt x="363220" y="647700"/>
                    <a:pt x="356870" y="872490"/>
                    <a:pt x="350520" y="1097280"/>
                  </a:cubicBezTo>
                </a:path>
              </a:pathLst>
            </a:custGeom>
            <a:noFill/>
            <a:ln w="104760">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399" name="CustomShape 16"/>
            <p:cNvSpPr/>
            <p:nvPr/>
          </p:nvSpPr>
          <p:spPr>
            <a:xfrm>
              <a:off x="6324480" y="3041640"/>
              <a:ext cx="924840" cy="85716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4f81bd"/>
                  </a:solidFill>
                  <a:latin typeface="Noto Sans CJK JP"/>
                  <a:ea typeface="DejaVu Sans"/>
                </a:rPr>
                <a:t>Natural Language Processing</a:t>
              </a:r>
              <a:endParaRPr b="0" lang="en-US" sz="1200" spc="-1" strike="noStrike">
                <a:latin typeface="Noto Sans CJK JP"/>
              </a:endParaRPr>
            </a:p>
          </p:txBody>
        </p:sp>
        <p:sp>
          <p:nvSpPr>
            <p:cNvPr id="400" name="Line 17"/>
            <p:cNvSpPr/>
            <p:nvPr/>
          </p:nvSpPr>
          <p:spPr>
            <a:xfrm flipV="1">
              <a:off x="4703040" y="3364560"/>
              <a:ext cx="1621080" cy="88812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grpSp>
      <p:sp>
        <p:nvSpPr>
          <p:cNvPr id="401" name="CustomShape 18"/>
          <p:cNvSpPr/>
          <p:nvPr/>
        </p:nvSpPr>
        <p:spPr>
          <a:xfrm rot="3532200">
            <a:off x="4434120" y="5438880"/>
            <a:ext cx="918720" cy="27180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b050"/>
                </a:solidFill>
                <a:latin typeface="Noto Sans CJK JP"/>
                <a:ea typeface="DejaVu Sans"/>
              </a:rPr>
              <a:t>Industry</a:t>
            </a:r>
            <a:endParaRPr b="0" lang="en-US" sz="1200" spc="-1" strike="noStrike">
              <a:latin typeface="Noto Sans CJK JP"/>
            </a:endParaRPr>
          </a:p>
        </p:txBody>
      </p:sp>
      <p:grpSp>
        <p:nvGrpSpPr>
          <p:cNvPr id="402" name="Group 19"/>
          <p:cNvGrpSpPr/>
          <p:nvPr/>
        </p:nvGrpSpPr>
        <p:grpSpPr>
          <a:xfrm>
            <a:off x="3898080" y="-2714040"/>
            <a:ext cx="1750680" cy="4743000"/>
            <a:chOff x="3898080" y="-2714040"/>
            <a:chExt cx="1750680" cy="4743000"/>
          </a:xfrm>
        </p:grpSpPr>
        <p:sp>
          <p:nvSpPr>
            <p:cNvPr id="403" name="CustomShape 20"/>
            <p:cNvSpPr/>
            <p:nvPr/>
          </p:nvSpPr>
          <p:spPr>
            <a:xfrm>
              <a:off x="4536000" y="1536840"/>
              <a:ext cx="1112760" cy="4921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en-US" sz="1200" spc="-1" strike="noStrike">
                  <a:solidFill>
                    <a:srgbClr val="92d050"/>
                  </a:solidFill>
                  <a:latin typeface="Noto Sans CJK JP"/>
                  <a:ea typeface="DejaVu Sans"/>
                </a:rPr>
                <a:t>More Hardware</a:t>
              </a:r>
              <a:endParaRPr b="0" lang="en-US" sz="1200" spc="-1" strike="noStrike">
                <a:latin typeface="Noto Sans CJK JP"/>
              </a:endParaRPr>
            </a:p>
          </p:txBody>
        </p:sp>
        <p:sp>
          <p:nvSpPr>
            <p:cNvPr id="404" name="CustomShape 21"/>
            <p:cNvSpPr/>
            <p:nvPr/>
          </p:nvSpPr>
          <p:spPr>
            <a:xfrm flipV="1">
              <a:off x="3898080" y="-4283640"/>
              <a:ext cx="1193760" cy="1569600"/>
            </a:xfrm>
            <a:custGeom>
              <a:avLst/>
              <a:gdLst/>
              <a:ahLst/>
              <a:rect l="l" t="t" r="r" b="b"/>
              <a:pathLst>
                <a:path w="21600" h="21600">
                  <a:moveTo>
                    <a:pt x="0" y="0"/>
                  </a:moveTo>
                  <a:lnTo>
                    <a:pt x="21600" y="21600"/>
                  </a:lnTo>
                </a:path>
              </a:pathLst>
            </a:custGeom>
            <a:noFill/>
            <a:ln w="63360">
              <a:solidFill>
                <a:srgbClr val="92d050"/>
              </a:solidFill>
              <a:round/>
              <a:tailEnd len="med" type="triangle" w="med"/>
            </a:ln>
          </p:spPr>
          <p:style>
            <a:lnRef idx="1">
              <a:schemeClr val="accent1"/>
            </a:lnRef>
            <a:fillRef idx="0">
              <a:schemeClr val="accent1"/>
            </a:fillRef>
            <a:effectRef idx="0">
              <a:schemeClr val="accent1"/>
            </a:effectRef>
            <a:fontRef idx="minor"/>
          </p:style>
        </p:sp>
      </p:grpSp>
      <p:grpSp>
        <p:nvGrpSpPr>
          <p:cNvPr id="405" name="Group 22"/>
          <p:cNvGrpSpPr/>
          <p:nvPr/>
        </p:nvGrpSpPr>
        <p:grpSpPr>
          <a:xfrm>
            <a:off x="4311000" y="-592920"/>
            <a:ext cx="2377440" cy="3668400"/>
            <a:chOff x="4311000" y="-592920"/>
            <a:chExt cx="2377440" cy="3668400"/>
          </a:xfrm>
        </p:grpSpPr>
        <p:sp>
          <p:nvSpPr>
            <p:cNvPr id="406" name="CustomShape 23"/>
            <p:cNvSpPr/>
            <p:nvPr/>
          </p:nvSpPr>
          <p:spPr>
            <a:xfrm>
              <a:off x="4997160" y="2400840"/>
              <a:ext cx="1691280" cy="67464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en-US" sz="1200" spc="-1" strike="noStrike">
                  <a:solidFill>
                    <a:srgbClr val="00b050"/>
                  </a:solidFill>
                  <a:latin typeface="Noto Sans CJK JP"/>
                  <a:ea typeface="DejaVu Sans"/>
                </a:rPr>
                <a:t>More</a:t>
              </a:r>
              <a:endParaRPr b="0" lang="en-US" sz="1200" spc="-1" strike="noStrike">
                <a:latin typeface="Noto Sans CJK JP"/>
              </a:endParaRPr>
            </a:p>
            <a:p>
              <a:pPr algn="ctr">
                <a:lnSpc>
                  <a:spcPct val="100000"/>
                </a:lnSpc>
              </a:pPr>
              <a:r>
                <a:rPr b="1" lang="en-US" sz="1200" spc="-1" strike="noStrike">
                  <a:solidFill>
                    <a:srgbClr val="00b050"/>
                  </a:solidFill>
                  <a:latin typeface="Noto Sans CJK JP"/>
                  <a:ea typeface="DejaVu Sans"/>
                </a:rPr>
                <a:t>Human-like Features</a:t>
              </a:r>
              <a:endParaRPr b="0" lang="en-US" sz="1200" spc="-1" strike="noStrike">
                <a:latin typeface="Noto Sans CJK JP"/>
              </a:endParaRPr>
            </a:p>
          </p:txBody>
        </p:sp>
        <p:sp>
          <p:nvSpPr>
            <p:cNvPr id="407" name="CustomShape 24"/>
            <p:cNvSpPr/>
            <p:nvPr/>
          </p:nvSpPr>
          <p:spPr>
            <a:xfrm flipV="1">
              <a:off x="4311000" y="-1743480"/>
              <a:ext cx="1531080" cy="1150560"/>
            </a:xfrm>
            <a:custGeom>
              <a:avLst/>
              <a:gdLst/>
              <a:ahLst/>
              <a:rect l="l" t="t" r="r" b="b"/>
              <a:pathLst>
                <a:path w="21600" h="21600">
                  <a:moveTo>
                    <a:pt x="0" y="0"/>
                  </a:moveTo>
                  <a:lnTo>
                    <a:pt x="21600" y="21600"/>
                  </a:lnTo>
                </a:path>
              </a:pathLst>
            </a:custGeom>
            <a:noFill/>
            <a:ln w="63360">
              <a:solidFill>
                <a:srgbClr val="00b050"/>
              </a:solidFill>
              <a:round/>
              <a:tailEnd len="med" type="triangle" w="med"/>
            </a:ln>
          </p:spPr>
          <p:style>
            <a:lnRef idx="1">
              <a:schemeClr val="accent1"/>
            </a:lnRef>
            <a:fillRef idx="0">
              <a:schemeClr val="accent1"/>
            </a:fillRef>
            <a:effectRef idx="0">
              <a:schemeClr val="accent1"/>
            </a:effectRef>
            <a:fontRef idx="minor"/>
          </p:style>
        </p:sp>
      </p:grpSp>
      <p:grpSp>
        <p:nvGrpSpPr>
          <p:cNvPr id="408" name="Group 25"/>
          <p:cNvGrpSpPr/>
          <p:nvPr/>
        </p:nvGrpSpPr>
        <p:grpSpPr>
          <a:xfrm>
            <a:off x="6828120" y="980640"/>
            <a:ext cx="1267200" cy="2123280"/>
            <a:chOff x="6828120" y="980640"/>
            <a:chExt cx="1267200" cy="2123280"/>
          </a:xfrm>
        </p:grpSpPr>
        <p:pic>
          <p:nvPicPr>
            <p:cNvPr id="409" name="Picture 2" descr=""/>
            <p:cNvPicPr/>
            <p:nvPr/>
          </p:nvPicPr>
          <p:blipFill>
            <a:blip r:embed="rId2"/>
            <a:stretch/>
          </p:blipFill>
          <p:spPr>
            <a:xfrm>
              <a:off x="6828120" y="980640"/>
              <a:ext cx="1267200" cy="1647720"/>
            </a:xfrm>
            <a:prstGeom prst="rect">
              <a:avLst/>
            </a:prstGeom>
            <a:ln>
              <a:noFill/>
            </a:ln>
          </p:spPr>
        </p:pic>
        <p:sp>
          <p:nvSpPr>
            <p:cNvPr id="410" name="CustomShape 26"/>
            <p:cNvSpPr/>
            <p:nvPr/>
          </p:nvSpPr>
          <p:spPr>
            <a:xfrm>
              <a:off x="6840720" y="2611800"/>
              <a:ext cx="1210320" cy="492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u="sng">
                  <a:solidFill>
                    <a:srgbClr val="0000ff"/>
                  </a:solidFill>
                  <a:uFillTx/>
                  <a:latin typeface="Noto Sans CJK JP"/>
                  <a:ea typeface="DejaVu Sans"/>
                  <a:hlinkClick r:id="rId3"/>
                </a:rPr>
                <a:t>Alan Turing</a:t>
              </a:r>
              <a:endParaRPr b="0" lang="en-US" sz="1200" spc="-1" strike="noStrike">
                <a:latin typeface="Noto Sans CJK JP"/>
              </a:endParaRPr>
            </a:p>
            <a:p>
              <a:pPr algn="ctr">
                <a:lnSpc>
                  <a:spcPct val="100000"/>
                </a:lnSpc>
              </a:pPr>
              <a:r>
                <a:rPr b="0" lang="en-US" sz="1200" spc="-1" strike="noStrike">
                  <a:solidFill>
                    <a:srgbClr val="000000"/>
                  </a:solidFill>
                  <a:latin typeface="Noto Sans CJK JP"/>
                  <a:ea typeface="DejaVu Sans"/>
                </a:rPr>
                <a:t>(Wikipedia)</a:t>
              </a:r>
              <a:endParaRPr b="0" lang="en-US" sz="1200" spc="-1" strike="noStrike">
                <a:latin typeface="Noto Sans CJK JP"/>
              </a:endParaRPr>
            </a:p>
          </p:txBody>
        </p:sp>
      </p:grpSp>
      <p:pic>
        <p:nvPicPr>
          <p:cNvPr id="411" name="Picture 4" descr=""/>
          <p:cNvPicPr/>
          <p:nvPr/>
        </p:nvPicPr>
        <p:blipFill>
          <a:blip r:embed="rId4"/>
          <a:stretch/>
        </p:blipFill>
        <p:spPr>
          <a:xfrm>
            <a:off x="6287040" y="4005000"/>
            <a:ext cx="2707920" cy="2030400"/>
          </a:xfrm>
          <a:prstGeom prst="rect">
            <a:avLst/>
          </a:prstGeom>
          <a:ln>
            <a:noFill/>
          </a:ln>
        </p:spPr>
      </p:pic>
      <p:sp>
        <p:nvSpPr>
          <p:cNvPr id="412" name="Line 27"/>
          <p:cNvSpPr/>
          <p:nvPr/>
        </p:nvSpPr>
        <p:spPr>
          <a:xfrm flipH="1" flipV="1">
            <a:off x="4130640" y="3297240"/>
            <a:ext cx="2163600" cy="889200"/>
          </a:xfrm>
          <a:prstGeom prst="line">
            <a:avLst/>
          </a:prstGeom>
          <a:ln>
            <a:solidFill>
              <a:schemeClr val="tx1"/>
            </a:solidFill>
            <a:custDash>
              <a:ds d="1000000" sp="800000"/>
            </a:custDash>
            <a:round/>
          </a:ln>
        </p:spPr>
        <p:style>
          <a:lnRef idx="1">
            <a:schemeClr val="accent1"/>
          </a:lnRef>
          <a:fillRef idx="0">
            <a:schemeClr val="accent1"/>
          </a:fillRef>
          <a:effectRef idx="0">
            <a:schemeClr val="accent1"/>
          </a:effectRef>
          <a:fontRef idx="minor"/>
        </p:style>
      </p:sp>
      <p:sp>
        <p:nvSpPr>
          <p:cNvPr id="413" name="CustomShape 28"/>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맑은 고딕"/>
                <a:ea typeface="DejaVu Sans"/>
              </a:rPr>
              <a:t>Future Directions</a:t>
            </a:r>
            <a:endParaRPr b="0" lang="en-US" sz="3200" spc="-1" strike="noStrike">
              <a:latin typeface="Noto Sans CJK JP"/>
            </a:endParaRPr>
          </a:p>
        </p:txBody>
      </p:sp>
    </p:spTree>
  </p:cSld>
  <p:timing>
    <p:tnLst>
      <p:par>
        <p:cTn id="80" dur="indefinite" restart="never" nodeType="tmRoot">
          <p:childTnLst>
            <p:seq>
              <p:cTn id="81"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그림 26" descr=""/>
          <p:cNvPicPr/>
          <p:nvPr/>
        </p:nvPicPr>
        <p:blipFill>
          <a:blip r:embed="rId1"/>
          <a:stretch/>
        </p:blipFill>
        <p:spPr>
          <a:xfrm>
            <a:off x="2699640" y="2459520"/>
            <a:ext cx="4030920" cy="2480040"/>
          </a:xfrm>
          <a:prstGeom prst="rect">
            <a:avLst/>
          </a:prstGeom>
          <a:ln>
            <a:noFill/>
          </a:ln>
        </p:spPr>
      </p:pic>
      <p:sp>
        <p:nvSpPr>
          <p:cNvPr id="415"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200" spc="-1" strike="noStrike">
                <a:solidFill>
                  <a:srgbClr val="000000"/>
                </a:solidFill>
                <a:latin typeface="맑은 고딕"/>
                <a:ea typeface="DejaVu Sans"/>
              </a:rPr>
              <a:t>Artificial Intelligence/Deep Learning in Production </a:t>
            </a:r>
            <a:endParaRPr b="0" lang="en-US" sz="2200" spc="-1" strike="noStrike">
              <a:latin typeface="Noto Sans CJK JP"/>
            </a:endParaRPr>
          </a:p>
        </p:txBody>
      </p:sp>
      <p:sp>
        <p:nvSpPr>
          <p:cNvPr id="416" name="CustomShape 2"/>
          <p:cNvSpPr/>
          <p:nvPr/>
        </p:nvSpPr>
        <p:spPr>
          <a:xfrm>
            <a:off x="3420000" y="4941000"/>
            <a:ext cx="322056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2"/>
              </a:rPr>
              <a:t>Interesting Brain Facts for Kids - Fun Facts About Human Brain</a:t>
            </a:r>
            <a:endParaRPr b="0" lang="en-US" sz="800" spc="-1" strike="noStrike">
              <a:latin typeface="Noto Sans CJK JP"/>
            </a:endParaRPr>
          </a:p>
        </p:txBody>
      </p:sp>
      <p:sp>
        <p:nvSpPr>
          <p:cNvPr id="417" name="CustomShape 3"/>
          <p:cNvSpPr/>
          <p:nvPr/>
        </p:nvSpPr>
        <p:spPr>
          <a:xfrm>
            <a:off x="7449120" y="4184640"/>
            <a:ext cx="100296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Robotics</a:t>
            </a:r>
            <a:endParaRPr b="0" lang="en-US" sz="1600" spc="-1" strike="noStrike">
              <a:latin typeface="Noto Sans CJK JP"/>
            </a:endParaRPr>
          </a:p>
        </p:txBody>
      </p:sp>
      <p:pic>
        <p:nvPicPr>
          <p:cNvPr id="418" name="Picture 2" descr=""/>
          <p:cNvPicPr/>
          <p:nvPr/>
        </p:nvPicPr>
        <p:blipFill>
          <a:blip r:embed="rId3"/>
          <a:stretch/>
        </p:blipFill>
        <p:spPr>
          <a:xfrm>
            <a:off x="7050600" y="4472640"/>
            <a:ext cx="1929600" cy="1078560"/>
          </a:xfrm>
          <a:prstGeom prst="rect">
            <a:avLst/>
          </a:prstGeom>
          <a:ln w="9360">
            <a:noFill/>
          </a:ln>
        </p:spPr>
      </p:pic>
      <p:sp>
        <p:nvSpPr>
          <p:cNvPr id="419" name="CustomShape 4"/>
          <p:cNvSpPr/>
          <p:nvPr/>
        </p:nvSpPr>
        <p:spPr>
          <a:xfrm>
            <a:off x="7268040" y="5553000"/>
            <a:ext cx="1726920" cy="236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u="sng">
                <a:solidFill>
                  <a:srgbClr val="0000ff"/>
                </a:solidFill>
                <a:uFillTx/>
                <a:latin typeface="맑은 고딕"/>
                <a:ea typeface="DejaVu Sans"/>
                <a:hlinkClick r:id="rId4"/>
              </a:rPr>
              <a:t>Atlas, The Next Generation</a:t>
            </a:r>
            <a:r>
              <a:rPr b="0" lang="en-US" sz="800" spc="-1" strike="noStrike">
                <a:solidFill>
                  <a:srgbClr val="000000"/>
                </a:solidFill>
                <a:latin typeface="맑은 고딕"/>
                <a:ea typeface="DejaVu Sans"/>
              </a:rPr>
              <a:t> [2:41]</a:t>
            </a:r>
            <a:endParaRPr b="0" lang="en-US" sz="800" spc="-1" strike="noStrike">
              <a:latin typeface="Noto Sans CJK JP"/>
            </a:endParaRPr>
          </a:p>
        </p:txBody>
      </p:sp>
      <p:sp>
        <p:nvSpPr>
          <p:cNvPr id="420" name="CustomShape 5"/>
          <p:cNvSpPr/>
          <p:nvPr/>
        </p:nvSpPr>
        <p:spPr>
          <a:xfrm>
            <a:off x="2746440" y="3350880"/>
            <a:ext cx="1366560" cy="1306080"/>
          </a:xfrm>
          <a:prstGeom prst="rect">
            <a:avLst/>
          </a:prstGeom>
          <a:noFill/>
          <a:ln>
            <a:noFill/>
          </a:ln>
        </p:spPr>
        <p:style>
          <a:lnRef idx="0"/>
          <a:fillRef idx="0"/>
          <a:effectRef idx="0"/>
          <a:fontRef idx="minor"/>
        </p:style>
        <p:txBody>
          <a:bodyPr lIns="90000" rIns="90000" tIns="45000" bIns="45000"/>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emotional control</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behavioral control</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attention</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social skills</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judging</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organizing</a:t>
            </a:r>
            <a:endParaRPr b="0" lang="en-US" sz="800" spc="-1" strike="noStrike">
              <a:latin typeface="Noto Sans CJK JP"/>
            </a:endParaRPr>
          </a:p>
          <a:p>
            <a:pPr marL="216000" indent="-214920">
              <a:lnSpc>
                <a:spcPct val="100000"/>
              </a:lnSpc>
              <a:buClr>
                <a:srgbClr val="ff0000"/>
              </a:buClr>
              <a:buFont typeface="Arial"/>
              <a:buChar char="•"/>
            </a:pPr>
            <a:r>
              <a:rPr b="1" lang="en-US" sz="800" spc="-1" strike="noStrike">
                <a:solidFill>
                  <a:srgbClr val="ff0000"/>
                </a:solidFill>
                <a:latin typeface="맑은 고딕"/>
                <a:ea typeface="DejaVu Sans"/>
              </a:rPr>
              <a:t> </a:t>
            </a:r>
            <a:r>
              <a:rPr b="1" lang="en-US" sz="800" spc="-1" strike="noStrike">
                <a:solidFill>
                  <a:srgbClr val="ff0000"/>
                </a:solidFill>
                <a:latin typeface="맑은 고딕"/>
                <a:ea typeface="DejaVu Sans"/>
              </a:rPr>
              <a:t>reasoning</a:t>
            </a:r>
            <a:endParaRPr b="0" lang="en-US" sz="800" spc="-1" strike="noStrike">
              <a:latin typeface="Noto Sans CJK JP"/>
            </a:endParaRPr>
          </a:p>
          <a:p>
            <a:pPr marL="216000" indent="-214920">
              <a:lnSpc>
                <a:spcPct val="100000"/>
              </a:lnSpc>
              <a:buClr>
                <a:srgbClr val="ff0000"/>
              </a:buClr>
              <a:buFont typeface="Arial"/>
              <a:buChar char="•"/>
            </a:pPr>
            <a:r>
              <a:rPr b="1" lang="en-US" sz="800" spc="-1" strike="noStrike">
                <a:solidFill>
                  <a:srgbClr val="ff0000"/>
                </a:solidFill>
                <a:latin typeface="맑은 고딕"/>
                <a:ea typeface="DejaVu Sans"/>
              </a:rPr>
              <a:t> </a:t>
            </a:r>
            <a:r>
              <a:rPr b="1" lang="en-US" sz="800" spc="-1" strike="noStrike">
                <a:solidFill>
                  <a:srgbClr val="ff0000"/>
                </a:solidFill>
                <a:latin typeface="맑은 고딕"/>
                <a:ea typeface="DejaVu Sans"/>
              </a:rPr>
              <a:t>planning</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strategizing</a:t>
            </a:r>
            <a:endParaRPr b="0" lang="en-US" sz="800" spc="-1" strike="noStrike">
              <a:latin typeface="Noto Sans CJK JP"/>
            </a:endParaRPr>
          </a:p>
          <a:p>
            <a:pPr marL="216000" indent="-214920">
              <a:lnSpc>
                <a:spcPct val="100000"/>
              </a:lnSpc>
              <a:buClr>
                <a:srgbClr val="000000"/>
              </a:buClr>
              <a:buFont typeface="Arial"/>
              <a:buChar char="•"/>
            </a:pPr>
            <a:r>
              <a:rPr b="1" lang="en-US" sz="800" spc="-1" strike="noStrike">
                <a:solidFill>
                  <a:srgbClr val="000000"/>
                </a:solidFill>
                <a:latin typeface="맑은 고딕"/>
                <a:ea typeface="DejaVu Sans"/>
              </a:rPr>
              <a:t> </a:t>
            </a:r>
            <a:r>
              <a:rPr b="1" lang="en-US" sz="800" spc="-1" strike="noStrike">
                <a:solidFill>
                  <a:srgbClr val="000000"/>
                </a:solidFill>
                <a:latin typeface="맑은 고딕"/>
                <a:ea typeface="DejaVu Sans"/>
              </a:rPr>
              <a:t>decision making</a:t>
            </a:r>
            <a:endParaRPr b="0" lang="en-US" sz="800" spc="-1" strike="noStrike">
              <a:latin typeface="Noto Sans CJK JP"/>
            </a:endParaRPr>
          </a:p>
        </p:txBody>
      </p:sp>
      <p:sp>
        <p:nvSpPr>
          <p:cNvPr id="421" name="CustomShape 6"/>
          <p:cNvSpPr/>
          <p:nvPr/>
        </p:nvSpPr>
        <p:spPr>
          <a:xfrm>
            <a:off x="7331040" y="2313000"/>
            <a:ext cx="1507680" cy="236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u="sng">
                <a:solidFill>
                  <a:srgbClr val="0000ff"/>
                </a:solidFill>
                <a:uFillTx/>
                <a:latin typeface="맑은 고딕"/>
                <a:ea typeface="DejaVu Sans"/>
                <a:hlinkClick r:id="rId5"/>
              </a:rPr>
              <a:t>All-New Amazon Echo</a:t>
            </a:r>
            <a:r>
              <a:rPr b="0" lang="en-US" sz="800" spc="-1" strike="noStrike">
                <a:solidFill>
                  <a:srgbClr val="000000"/>
                </a:solidFill>
                <a:latin typeface="맑은 고딕"/>
                <a:ea typeface="DejaVu Sans"/>
              </a:rPr>
              <a:t> [1:52]</a:t>
            </a:r>
            <a:endParaRPr b="0" lang="en-US" sz="800" spc="-1" strike="noStrike">
              <a:latin typeface="Noto Sans CJK JP"/>
            </a:endParaRPr>
          </a:p>
        </p:txBody>
      </p:sp>
      <p:sp>
        <p:nvSpPr>
          <p:cNvPr id="422" name="CustomShape 7"/>
          <p:cNvSpPr/>
          <p:nvPr/>
        </p:nvSpPr>
        <p:spPr>
          <a:xfrm>
            <a:off x="6937920" y="684000"/>
            <a:ext cx="2057760" cy="576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ff0000"/>
                </a:solidFill>
                <a:latin typeface="맑은 고딕"/>
                <a:ea typeface="DejaVu Sans"/>
              </a:rPr>
              <a:t>Speech Recognition</a:t>
            </a:r>
            <a:endParaRPr b="0" lang="en-US" sz="1600" spc="-1" strike="noStrike">
              <a:latin typeface="Noto Sans CJK JP"/>
            </a:endParaRPr>
          </a:p>
          <a:p>
            <a:pPr algn="ctr">
              <a:lnSpc>
                <a:spcPct val="100000"/>
              </a:lnSpc>
            </a:pPr>
            <a:r>
              <a:rPr b="0" lang="en-US" sz="1600" spc="-1" strike="noStrike">
                <a:solidFill>
                  <a:srgbClr val="ff0000"/>
                </a:solidFill>
                <a:latin typeface="맑은 고딕"/>
                <a:ea typeface="DejaVu Sans"/>
              </a:rPr>
              <a:t>(+NLP)</a:t>
            </a:r>
            <a:endParaRPr b="0" lang="en-US" sz="1600" spc="-1" strike="noStrike">
              <a:latin typeface="Noto Sans CJK JP"/>
            </a:endParaRPr>
          </a:p>
        </p:txBody>
      </p:sp>
      <p:sp>
        <p:nvSpPr>
          <p:cNvPr id="423" name="CustomShape 8"/>
          <p:cNvSpPr/>
          <p:nvPr/>
        </p:nvSpPr>
        <p:spPr>
          <a:xfrm>
            <a:off x="6963840" y="3846240"/>
            <a:ext cx="2071440" cy="384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u="sng">
                <a:solidFill>
                  <a:srgbClr val="0000ff"/>
                </a:solidFill>
                <a:uFillTx/>
                <a:latin typeface="맑은 고딕"/>
                <a:ea typeface="DejaVu Sans"/>
                <a:hlinkClick r:id="rId6"/>
              </a:rPr>
              <a:t>How computers learn to recognize </a:t>
            </a:r>
            <a:endParaRPr b="0" lang="en-US" sz="800" spc="-1" strike="noStrike">
              <a:latin typeface="Noto Sans CJK JP"/>
            </a:endParaRPr>
          </a:p>
          <a:p>
            <a:pPr>
              <a:lnSpc>
                <a:spcPct val="100000"/>
              </a:lnSpc>
            </a:pPr>
            <a:r>
              <a:rPr b="0" lang="en-US" sz="800" spc="-1" strike="noStrike" u="sng">
                <a:solidFill>
                  <a:srgbClr val="0000ff"/>
                </a:solidFill>
                <a:uFillTx/>
                <a:latin typeface="맑은 고딕"/>
                <a:ea typeface="DejaVu Sans"/>
                <a:hlinkClick r:id="rId7"/>
              </a:rPr>
              <a:t>objects instantly, Joseph </a:t>
            </a:r>
            <a:r>
              <a:rPr b="0" lang="en-US" sz="800" spc="-1" strike="noStrike" u="sng">
                <a:solidFill>
                  <a:srgbClr val="0000ff"/>
                </a:solidFill>
                <a:uFillTx/>
                <a:latin typeface="맑은 고딕"/>
                <a:ea typeface="DejaVu Sans"/>
                <a:hlinkClick r:id="rId8"/>
              </a:rPr>
              <a:t>Redmon</a:t>
            </a:r>
            <a:r>
              <a:rPr b="0" lang="en-US" sz="800" spc="-1" strike="noStrike" u="sng">
                <a:solidFill>
                  <a:srgbClr val="0000ff"/>
                </a:solidFill>
                <a:uFillTx/>
                <a:latin typeface="맑은 고딕"/>
                <a:ea typeface="DejaVu Sans"/>
                <a:hlinkClick r:id="rId9"/>
              </a:rPr>
              <a:t> </a:t>
            </a:r>
            <a:r>
              <a:rPr b="0" lang="en-US" sz="800" spc="-1" strike="noStrike">
                <a:solidFill>
                  <a:srgbClr val="000000"/>
                </a:solidFill>
                <a:latin typeface="맑은 고딕"/>
                <a:ea typeface="DejaVu Sans"/>
              </a:rPr>
              <a:t>[7:37]</a:t>
            </a:r>
            <a:endParaRPr b="0" lang="en-US" sz="800" spc="-1" strike="noStrike">
              <a:latin typeface="Noto Sans CJK JP"/>
            </a:endParaRPr>
          </a:p>
        </p:txBody>
      </p:sp>
      <p:pic>
        <p:nvPicPr>
          <p:cNvPr id="424" name="Picture 3" descr=""/>
          <p:cNvPicPr/>
          <p:nvPr/>
        </p:nvPicPr>
        <p:blipFill>
          <a:blip r:embed="rId10"/>
          <a:stretch/>
        </p:blipFill>
        <p:spPr>
          <a:xfrm>
            <a:off x="6997680" y="2816640"/>
            <a:ext cx="1927080" cy="1078560"/>
          </a:xfrm>
          <a:prstGeom prst="rect">
            <a:avLst/>
          </a:prstGeom>
          <a:ln w="9360">
            <a:noFill/>
          </a:ln>
        </p:spPr>
      </p:pic>
      <p:sp>
        <p:nvSpPr>
          <p:cNvPr id="425" name="CustomShape 9"/>
          <p:cNvSpPr/>
          <p:nvPr/>
        </p:nvSpPr>
        <p:spPr>
          <a:xfrm>
            <a:off x="7033680" y="2528640"/>
            <a:ext cx="174816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Computer Vision</a:t>
            </a:r>
            <a:endParaRPr b="0" lang="en-US" sz="1600" spc="-1" strike="noStrike">
              <a:latin typeface="Noto Sans CJK JP"/>
            </a:endParaRPr>
          </a:p>
        </p:txBody>
      </p:sp>
      <p:pic>
        <p:nvPicPr>
          <p:cNvPr id="426" name="Picture 1" descr=""/>
          <p:cNvPicPr/>
          <p:nvPr/>
        </p:nvPicPr>
        <p:blipFill>
          <a:blip r:embed="rId11"/>
          <a:stretch/>
        </p:blipFill>
        <p:spPr>
          <a:xfrm>
            <a:off x="6991200" y="1233000"/>
            <a:ext cx="1924200" cy="1078560"/>
          </a:xfrm>
          <a:prstGeom prst="rect">
            <a:avLst/>
          </a:prstGeom>
          <a:ln w="9360">
            <a:noFill/>
          </a:ln>
        </p:spPr>
      </p:pic>
      <p:pic>
        <p:nvPicPr>
          <p:cNvPr id="427" name="Picture 2" descr=""/>
          <p:cNvPicPr/>
          <p:nvPr/>
        </p:nvPicPr>
        <p:blipFill>
          <a:blip r:embed="rId12"/>
          <a:stretch/>
        </p:blipFill>
        <p:spPr>
          <a:xfrm>
            <a:off x="3232800" y="923400"/>
            <a:ext cx="2282400" cy="1078560"/>
          </a:xfrm>
          <a:prstGeom prst="rect">
            <a:avLst/>
          </a:prstGeom>
          <a:ln w="9360">
            <a:noFill/>
          </a:ln>
        </p:spPr>
      </p:pic>
      <p:sp>
        <p:nvSpPr>
          <p:cNvPr id="428" name="CustomShape 10"/>
          <p:cNvSpPr/>
          <p:nvPr/>
        </p:nvSpPr>
        <p:spPr>
          <a:xfrm>
            <a:off x="3230280" y="1967400"/>
            <a:ext cx="2330640" cy="236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u="sng">
                <a:solidFill>
                  <a:srgbClr val="0000ff"/>
                </a:solidFill>
                <a:uFillTx/>
                <a:latin typeface="맑은 고딕"/>
                <a:ea typeface="DejaVu Sans"/>
                <a:hlinkClick r:id="rId13"/>
              </a:rPr>
              <a:t>How Google self-driving car sees a road</a:t>
            </a:r>
            <a:r>
              <a:rPr b="0" lang="en-US" sz="800" spc="-1" strike="noStrike">
                <a:solidFill>
                  <a:srgbClr val="000000"/>
                </a:solidFill>
                <a:latin typeface="맑은 고딕"/>
                <a:ea typeface="DejaVu Sans"/>
              </a:rPr>
              <a:t> [0:50]</a:t>
            </a:r>
            <a:endParaRPr b="0" lang="en-US" sz="800" spc="-1" strike="noStrike">
              <a:latin typeface="Noto Sans CJK JP"/>
            </a:endParaRPr>
          </a:p>
        </p:txBody>
      </p:sp>
      <p:sp>
        <p:nvSpPr>
          <p:cNvPr id="429" name="CustomShape 11"/>
          <p:cNvSpPr/>
          <p:nvPr/>
        </p:nvSpPr>
        <p:spPr>
          <a:xfrm>
            <a:off x="2762280" y="404640"/>
            <a:ext cx="3110760" cy="576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ff0000"/>
                </a:solidFill>
                <a:latin typeface="맑은 고딕"/>
                <a:ea typeface="DejaVu Sans"/>
              </a:rPr>
              <a:t>Autonomous Driving</a:t>
            </a:r>
            <a:endParaRPr b="0" lang="en-US" sz="1600" spc="-1" strike="noStrike">
              <a:latin typeface="Noto Sans CJK JP"/>
            </a:endParaRPr>
          </a:p>
          <a:p>
            <a:pPr algn="ctr">
              <a:lnSpc>
                <a:spcPct val="100000"/>
              </a:lnSpc>
            </a:pPr>
            <a:r>
              <a:rPr b="0" lang="en-US" sz="1600" spc="-1" strike="noStrike">
                <a:solidFill>
                  <a:srgbClr val="ff0000"/>
                </a:solidFill>
                <a:latin typeface="맑은 고딕"/>
                <a:ea typeface="DejaVu Sans"/>
              </a:rPr>
              <a:t>(Real-Time Object Recognition)</a:t>
            </a:r>
            <a:endParaRPr b="0" lang="en-US" sz="1600" spc="-1" strike="noStrike">
              <a:latin typeface="Noto Sans CJK JP"/>
            </a:endParaRPr>
          </a:p>
        </p:txBody>
      </p:sp>
      <p:sp>
        <p:nvSpPr>
          <p:cNvPr id="430" name="CustomShape 12"/>
          <p:cNvSpPr/>
          <p:nvPr/>
        </p:nvSpPr>
        <p:spPr>
          <a:xfrm>
            <a:off x="179640" y="5877720"/>
            <a:ext cx="215892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14"/>
              </a:rPr>
              <a:t>Watson and the Jeopardy! Challenge</a:t>
            </a:r>
            <a:r>
              <a:rPr b="0" lang="en-US" sz="800" spc="-1" strike="noStrike">
                <a:solidFill>
                  <a:srgbClr val="000000"/>
                </a:solidFill>
                <a:latin typeface="맑은 고딕"/>
                <a:ea typeface="DejaVu Sans"/>
              </a:rPr>
              <a:t> [3:45]</a:t>
            </a:r>
            <a:endParaRPr b="0" lang="en-US" sz="800" spc="-1" strike="noStrike">
              <a:latin typeface="Noto Sans CJK JP"/>
            </a:endParaRPr>
          </a:p>
        </p:txBody>
      </p:sp>
      <p:sp>
        <p:nvSpPr>
          <p:cNvPr id="431" name="CustomShape 13"/>
          <p:cNvSpPr/>
          <p:nvPr/>
        </p:nvSpPr>
        <p:spPr>
          <a:xfrm>
            <a:off x="628200" y="4458600"/>
            <a:ext cx="132588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Q&amp;A System</a:t>
            </a:r>
            <a:endParaRPr b="0" lang="en-US" sz="1600" spc="-1" strike="noStrike">
              <a:latin typeface="Noto Sans CJK JP"/>
            </a:endParaRPr>
          </a:p>
        </p:txBody>
      </p:sp>
      <p:pic>
        <p:nvPicPr>
          <p:cNvPr id="432" name="Picture 3" descr=""/>
          <p:cNvPicPr/>
          <p:nvPr/>
        </p:nvPicPr>
        <p:blipFill>
          <a:blip r:embed="rId15"/>
          <a:stretch/>
        </p:blipFill>
        <p:spPr>
          <a:xfrm>
            <a:off x="273600" y="4797000"/>
            <a:ext cx="1920600" cy="1078560"/>
          </a:xfrm>
          <a:prstGeom prst="rect">
            <a:avLst/>
          </a:prstGeom>
          <a:ln w="9360">
            <a:noFill/>
          </a:ln>
        </p:spPr>
      </p:pic>
      <p:pic>
        <p:nvPicPr>
          <p:cNvPr id="433" name="그림 24" descr=""/>
          <p:cNvPicPr/>
          <p:nvPr/>
        </p:nvPicPr>
        <p:blipFill>
          <a:blip r:embed="rId16"/>
          <a:stretch/>
        </p:blipFill>
        <p:spPr>
          <a:xfrm>
            <a:off x="251640" y="1268640"/>
            <a:ext cx="1922400" cy="1078560"/>
          </a:xfrm>
          <a:prstGeom prst="rect">
            <a:avLst/>
          </a:prstGeom>
          <a:ln>
            <a:noFill/>
          </a:ln>
        </p:spPr>
      </p:pic>
      <p:sp>
        <p:nvSpPr>
          <p:cNvPr id="434" name="CustomShape 14"/>
          <p:cNvSpPr/>
          <p:nvPr/>
        </p:nvSpPr>
        <p:spPr>
          <a:xfrm>
            <a:off x="459000" y="2319840"/>
            <a:ext cx="155700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17"/>
              </a:rPr>
              <a:t>AlphaGo</a:t>
            </a:r>
            <a:r>
              <a:rPr b="0" lang="en-US" sz="800" spc="-1" strike="noStrike" u="sng">
                <a:solidFill>
                  <a:srgbClr val="0000ff"/>
                </a:solidFill>
                <a:uFillTx/>
                <a:latin typeface="맑은 고딕"/>
                <a:ea typeface="DejaVu Sans"/>
                <a:hlinkClick r:id="rId18"/>
              </a:rPr>
              <a:t> Official Trailer</a:t>
            </a:r>
            <a:r>
              <a:rPr b="0" lang="en-US" sz="800" spc="-1" strike="noStrike">
                <a:solidFill>
                  <a:srgbClr val="000000"/>
                </a:solidFill>
                <a:latin typeface="맑은 고딕"/>
                <a:ea typeface="DejaVu Sans"/>
              </a:rPr>
              <a:t> [1:30]</a:t>
            </a:r>
            <a:endParaRPr b="0" lang="en-US" sz="800" spc="-1" strike="noStrike">
              <a:latin typeface="Noto Sans CJK JP"/>
            </a:endParaRPr>
          </a:p>
        </p:txBody>
      </p:sp>
      <p:sp>
        <p:nvSpPr>
          <p:cNvPr id="435" name="CustomShape 15"/>
          <p:cNvSpPr/>
          <p:nvPr/>
        </p:nvSpPr>
        <p:spPr>
          <a:xfrm>
            <a:off x="471600" y="980640"/>
            <a:ext cx="144324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Computer Go</a:t>
            </a:r>
            <a:endParaRPr b="0" lang="en-US" sz="1600" spc="-1" strike="noStrike">
              <a:latin typeface="Noto Sans CJK JP"/>
            </a:endParaRPr>
          </a:p>
        </p:txBody>
      </p:sp>
      <p:sp>
        <p:nvSpPr>
          <p:cNvPr id="436" name="CustomShape 16"/>
          <p:cNvSpPr/>
          <p:nvPr/>
        </p:nvSpPr>
        <p:spPr>
          <a:xfrm>
            <a:off x="155160" y="3069000"/>
            <a:ext cx="239760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Recommender Systems</a:t>
            </a:r>
            <a:endParaRPr b="0" lang="en-US" sz="1600" spc="-1" strike="noStrike">
              <a:latin typeface="Noto Sans CJK JP"/>
            </a:endParaRPr>
          </a:p>
        </p:txBody>
      </p:sp>
      <p:sp>
        <p:nvSpPr>
          <p:cNvPr id="437" name="CustomShape 17"/>
          <p:cNvSpPr/>
          <p:nvPr/>
        </p:nvSpPr>
        <p:spPr>
          <a:xfrm>
            <a:off x="3255120" y="5589360"/>
            <a:ext cx="208800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0000"/>
                </a:solidFill>
                <a:latin typeface="맑은 고딕"/>
                <a:ea typeface="DejaVu Sans"/>
              </a:rPr>
              <a:t>Machine Translation</a:t>
            </a:r>
            <a:endParaRPr b="0" lang="en-US" sz="1600" spc="-1" strike="noStrike">
              <a:latin typeface="Noto Sans CJK JP"/>
            </a:endParaRPr>
          </a:p>
        </p:txBody>
      </p:sp>
    </p:spTree>
  </p:cSld>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latin typeface="맑은 고딕"/>
                <a:ea typeface="DejaVu Sans"/>
              </a:rPr>
              <a:t>Representative Areas of Studies in Deep Learning</a:t>
            </a:r>
            <a:endParaRPr b="0" lang="en-US" sz="2800" spc="-1" strike="noStrike">
              <a:latin typeface="Noto Sans CJK JP"/>
            </a:endParaRPr>
          </a:p>
        </p:txBody>
      </p:sp>
      <p:grpSp>
        <p:nvGrpSpPr>
          <p:cNvPr id="439" name="Group 2"/>
          <p:cNvGrpSpPr/>
          <p:nvPr/>
        </p:nvGrpSpPr>
        <p:grpSpPr>
          <a:xfrm>
            <a:off x="755640" y="627480"/>
            <a:ext cx="7991280" cy="2656080"/>
            <a:chOff x="755640" y="627480"/>
            <a:chExt cx="7991280" cy="2656080"/>
          </a:xfrm>
        </p:grpSpPr>
        <p:grpSp>
          <p:nvGrpSpPr>
            <p:cNvPr id="440" name="Group 3"/>
            <p:cNvGrpSpPr/>
            <p:nvPr/>
          </p:nvGrpSpPr>
          <p:grpSpPr>
            <a:xfrm>
              <a:off x="798840" y="627480"/>
              <a:ext cx="7948080" cy="2656080"/>
              <a:chOff x="798840" y="627480"/>
              <a:chExt cx="7948080" cy="2656080"/>
            </a:xfrm>
          </p:grpSpPr>
          <p:pic>
            <p:nvPicPr>
              <p:cNvPr id="441" name="그림 3" descr=""/>
              <p:cNvPicPr/>
              <p:nvPr/>
            </p:nvPicPr>
            <p:blipFill>
              <a:blip r:embed="rId1"/>
              <a:stretch/>
            </p:blipFill>
            <p:spPr>
              <a:xfrm>
                <a:off x="798840" y="627480"/>
                <a:ext cx="7234920" cy="2656080"/>
              </a:xfrm>
              <a:prstGeom prst="rect">
                <a:avLst/>
              </a:prstGeom>
              <a:ln>
                <a:noFill/>
              </a:ln>
            </p:spPr>
          </p:pic>
          <p:sp>
            <p:nvSpPr>
              <p:cNvPr id="442" name="CustomShape 4"/>
              <p:cNvSpPr/>
              <p:nvPr/>
            </p:nvSpPr>
            <p:spPr>
              <a:xfrm>
                <a:off x="8244360" y="692640"/>
                <a:ext cx="502560" cy="28728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ff"/>
                    </a:solidFill>
                    <a:latin typeface="HY견고딕"/>
                    <a:ea typeface="HY견고딕"/>
                  </a:rPr>
                  <a:t>Etc</a:t>
                </a:r>
                <a:endParaRPr b="0" lang="en-US" sz="1300" spc="-1" strike="noStrike">
                  <a:latin typeface="Noto Sans CJK JP"/>
                </a:endParaRPr>
              </a:p>
            </p:txBody>
          </p:sp>
          <p:sp>
            <p:nvSpPr>
              <p:cNvPr id="443" name="CustomShape 5"/>
              <p:cNvSpPr/>
              <p:nvPr/>
            </p:nvSpPr>
            <p:spPr>
              <a:xfrm>
                <a:off x="5724000" y="1214640"/>
                <a:ext cx="2302920" cy="4536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맑은 고딕"/>
                    <a:ea typeface="DejaVu Sans"/>
                  </a:rPr>
                  <a:t>Imagine there's no heaven. [...]</a:t>
                </a:r>
                <a:endParaRPr b="0" lang="en-US" sz="1200" spc="-1" strike="noStrike">
                  <a:latin typeface="Noto Sans CJK JP"/>
                </a:endParaRPr>
              </a:p>
            </p:txBody>
          </p:sp>
        </p:grpSp>
        <p:pic>
          <p:nvPicPr>
            <p:cNvPr id="444" name="Picture 6" descr=""/>
            <p:cNvPicPr/>
            <p:nvPr/>
          </p:nvPicPr>
          <p:blipFill>
            <a:blip r:embed="rId2"/>
            <a:stretch/>
          </p:blipFill>
          <p:spPr>
            <a:xfrm>
              <a:off x="755640" y="915480"/>
              <a:ext cx="2203560" cy="1654920"/>
            </a:xfrm>
            <a:prstGeom prst="rect">
              <a:avLst/>
            </a:prstGeom>
            <a:ln w="9360">
              <a:noFill/>
            </a:ln>
          </p:spPr>
        </p:pic>
      </p:grpSp>
      <p:sp>
        <p:nvSpPr>
          <p:cNvPr id="445" name="CustomShape 6"/>
          <p:cNvSpPr/>
          <p:nvPr/>
        </p:nvSpPr>
        <p:spPr>
          <a:xfrm>
            <a:off x="29880" y="1340640"/>
            <a:ext cx="63576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Type</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of</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Data</a:t>
            </a:r>
            <a:endParaRPr b="0" lang="en-US" sz="1600" spc="-1" strike="noStrike">
              <a:latin typeface="Noto Sans CJK JP"/>
            </a:endParaRPr>
          </a:p>
        </p:txBody>
      </p:sp>
      <p:grpSp>
        <p:nvGrpSpPr>
          <p:cNvPr id="446" name="Group 7"/>
          <p:cNvGrpSpPr/>
          <p:nvPr/>
        </p:nvGrpSpPr>
        <p:grpSpPr>
          <a:xfrm>
            <a:off x="24480" y="2925000"/>
            <a:ext cx="9041400" cy="3923640"/>
            <a:chOff x="24480" y="2925000"/>
            <a:chExt cx="9041400" cy="3923640"/>
          </a:xfrm>
        </p:grpSpPr>
        <p:sp>
          <p:nvSpPr>
            <p:cNvPr id="447" name="CustomShape 8"/>
            <p:cNvSpPr/>
            <p:nvPr/>
          </p:nvSpPr>
          <p:spPr>
            <a:xfrm>
              <a:off x="1184400" y="5008680"/>
              <a:ext cx="876600" cy="33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맑은 고딕"/>
                  <a:ea typeface="DejaVu Sans"/>
                </a:rPr>
                <a:t>Speech</a:t>
              </a:r>
              <a:endParaRPr b="0" lang="en-US" sz="1600" spc="-1" strike="noStrike">
                <a:latin typeface="Noto Sans CJK JP"/>
              </a:endParaRPr>
            </a:p>
          </p:txBody>
        </p:sp>
        <p:sp>
          <p:nvSpPr>
            <p:cNvPr id="448" name="CustomShape 9"/>
            <p:cNvSpPr/>
            <p:nvPr/>
          </p:nvSpPr>
          <p:spPr>
            <a:xfrm>
              <a:off x="3689280" y="4873680"/>
              <a:ext cx="1132560" cy="576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Computer</a:t>
              </a:r>
              <a:br/>
              <a:r>
                <a:rPr b="0" lang="en-US" sz="1600" spc="-1" strike="noStrike">
                  <a:solidFill>
                    <a:srgbClr val="000000"/>
                  </a:solidFill>
                  <a:latin typeface="맑은 고딕"/>
                  <a:ea typeface="DejaVu Sans"/>
                </a:rPr>
                <a:t>Vision</a:t>
              </a:r>
              <a:endParaRPr b="0" lang="en-US" sz="1600" spc="-1" strike="noStrike">
                <a:latin typeface="Noto Sans CJK JP"/>
              </a:endParaRPr>
            </a:p>
          </p:txBody>
        </p:sp>
        <p:sp>
          <p:nvSpPr>
            <p:cNvPr id="449" name="CustomShape 10"/>
            <p:cNvSpPr/>
            <p:nvPr/>
          </p:nvSpPr>
          <p:spPr>
            <a:xfrm>
              <a:off x="6279840" y="4657680"/>
              <a:ext cx="120132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Natural</a:t>
              </a:r>
              <a:br/>
              <a:r>
                <a:rPr b="0" lang="en-US" sz="1600" spc="-1" strike="noStrike">
                  <a:solidFill>
                    <a:srgbClr val="000000"/>
                  </a:solidFill>
                  <a:latin typeface="맑은 고딕"/>
                  <a:ea typeface="DejaVu Sans"/>
                </a:rPr>
                <a:t>Language</a:t>
              </a:r>
              <a:br/>
              <a:r>
                <a:rPr b="0" lang="en-US" sz="1600" spc="-1" strike="noStrike">
                  <a:solidFill>
                    <a:srgbClr val="000000"/>
                  </a:solidFill>
                  <a:latin typeface="맑은 고딕"/>
                  <a:ea typeface="DejaVu Sans"/>
                </a:rPr>
                <a:t>Processing</a:t>
              </a:r>
              <a:endParaRPr b="0" lang="en-US" sz="1600" spc="-1" strike="noStrike">
                <a:latin typeface="Noto Sans CJK JP"/>
              </a:endParaRPr>
            </a:p>
          </p:txBody>
        </p:sp>
        <p:sp>
          <p:nvSpPr>
            <p:cNvPr id="450" name="CustomShape 11"/>
            <p:cNvSpPr/>
            <p:nvPr/>
          </p:nvSpPr>
          <p:spPr>
            <a:xfrm>
              <a:off x="4599360" y="5517360"/>
              <a:ext cx="1542600" cy="332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Deep Learning</a:t>
              </a:r>
              <a:endParaRPr b="0" lang="en-US" sz="1600" spc="-1" strike="noStrike">
                <a:latin typeface="Noto Sans CJK JP"/>
              </a:endParaRPr>
            </a:p>
          </p:txBody>
        </p:sp>
        <p:sp>
          <p:nvSpPr>
            <p:cNvPr id="451" name="CustomShape 12"/>
            <p:cNvSpPr/>
            <p:nvPr/>
          </p:nvSpPr>
          <p:spPr>
            <a:xfrm flipV="1">
              <a:off x="6145560" y="4700520"/>
              <a:ext cx="734040" cy="19620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52" name="CustomShape 13"/>
            <p:cNvSpPr/>
            <p:nvPr/>
          </p:nvSpPr>
          <p:spPr>
            <a:xfrm rot="10800000">
              <a:off x="1625040" y="5348520"/>
              <a:ext cx="2972160" cy="33804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53" name="CustomShape 14"/>
            <p:cNvSpPr/>
            <p:nvPr/>
          </p:nvSpPr>
          <p:spPr>
            <a:xfrm>
              <a:off x="4445640" y="6021360"/>
              <a:ext cx="1850400" cy="332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Machine Learning</a:t>
              </a:r>
              <a:endParaRPr b="0" lang="en-US" sz="1600" spc="-1" strike="noStrike">
                <a:latin typeface="Noto Sans CJK JP"/>
              </a:endParaRPr>
            </a:p>
          </p:txBody>
        </p:sp>
        <p:sp>
          <p:nvSpPr>
            <p:cNvPr id="454" name="Line 15"/>
            <p:cNvSpPr/>
            <p:nvPr/>
          </p:nvSpPr>
          <p:spPr>
            <a:xfrm>
              <a:off x="5371200" y="5855760"/>
              <a:ext cx="360" cy="16524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sp>
          <p:nvSpPr>
            <p:cNvPr id="455" name="CustomShape 16"/>
            <p:cNvSpPr/>
            <p:nvPr/>
          </p:nvSpPr>
          <p:spPr>
            <a:xfrm>
              <a:off x="4318560" y="6516000"/>
              <a:ext cx="2113920" cy="332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Artificial Intelligence</a:t>
              </a:r>
              <a:endParaRPr b="0" lang="en-US" sz="1600" spc="-1" strike="noStrike">
                <a:latin typeface="Noto Sans CJK JP"/>
              </a:endParaRPr>
            </a:p>
          </p:txBody>
        </p:sp>
        <p:sp>
          <p:nvSpPr>
            <p:cNvPr id="456" name="Line 17"/>
            <p:cNvSpPr/>
            <p:nvPr/>
          </p:nvSpPr>
          <p:spPr>
            <a:xfrm flipH="1" flipV="1">
              <a:off x="5371560" y="6359760"/>
              <a:ext cx="4320" cy="15624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sp>
          <p:nvSpPr>
            <p:cNvPr id="457" name="CustomShape 18"/>
            <p:cNvSpPr/>
            <p:nvPr/>
          </p:nvSpPr>
          <p:spPr>
            <a:xfrm>
              <a:off x="7788600" y="4942800"/>
              <a:ext cx="1277280" cy="5760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Estimation/</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Prediction</a:t>
              </a:r>
              <a:endParaRPr b="0" lang="en-US" sz="1600" spc="-1" strike="noStrike">
                <a:latin typeface="Noto Sans CJK JP"/>
              </a:endParaRPr>
            </a:p>
          </p:txBody>
        </p:sp>
        <p:sp>
          <p:nvSpPr>
            <p:cNvPr id="458" name="CustomShape 19"/>
            <p:cNvSpPr/>
            <p:nvPr/>
          </p:nvSpPr>
          <p:spPr>
            <a:xfrm flipV="1">
              <a:off x="6145560" y="4894920"/>
              <a:ext cx="2280600" cy="15732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59" name="CustomShape 20"/>
            <p:cNvSpPr/>
            <p:nvPr/>
          </p:nvSpPr>
          <p:spPr>
            <a:xfrm flipH="1" rot="16200000">
              <a:off x="4312440" y="5401800"/>
              <a:ext cx="226440" cy="33984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60" name="CustomShape 21"/>
            <p:cNvSpPr/>
            <p:nvPr/>
          </p:nvSpPr>
          <p:spPr>
            <a:xfrm>
              <a:off x="911520" y="3801960"/>
              <a:ext cx="149688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Speech/Audio</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Signal</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Processing</a:t>
              </a:r>
              <a:endParaRPr b="0" lang="en-US" sz="1600" spc="-1" strike="noStrike">
                <a:latin typeface="Noto Sans CJK JP"/>
              </a:endParaRPr>
            </a:p>
          </p:txBody>
        </p:sp>
        <p:sp>
          <p:nvSpPr>
            <p:cNvPr id="461" name="CustomShape 22"/>
            <p:cNvSpPr/>
            <p:nvPr/>
          </p:nvSpPr>
          <p:spPr>
            <a:xfrm>
              <a:off x="3563640" y="3801960"/>
              <a:ext cx="137772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Image/Video</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Signal</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Processing</a:t>
              </a:r>
              <a:endParaRPr b="0" lang="en-US" sz="1600" spc="-1" strike="noStrike">
                <a:latin typeface="Noto Sans CJK JP"/>
              </a:endParaRPr>
            </a:p>
          </p:txBody>
        </p:sp>
        <p:sp>
          <p:nvSpPr>
            <p:cNvPr id="462" name="Line 23"/>
            <p:cNvSpPr/>
            <p:nvPr/>
          </p:nvSpPr>
          <p:spPr>
            <a:xfrm flipH="1">
              <a:off x="1623240" y="4602240"/>
              <a:ext cx="37440" cy="40608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sp>
          <p:nvSpPr>
            <p:cNvPr id="463" name="Line 24"/>
            <p:cNvSpPr/>
            <p:nvPr/>
          </p:nvSpPr>
          <p:spPr>
            <a:xfrm>
              <a:off x="4253400" y="4510080"/>
              <a:ext cx="2520" cy="36360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sp>
          <p:nvSpPr>
            <p:cNvPr id="464" name="CustomShape 25"/>
            <p:cNvSpPr/>
            <p:nvPr/>
          </p:nvSpPr>
          <p:spPr>
            <a:xfrm>
              <a:off x="2388240" y="2925000"/>
              <a:ext cx="120132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Digital</a:t>
              </a:r>
              <a:br/>
              <a:r>
                <a:rPr b="0" lang="en-US" sz="1600" spc="-1" strike="noStrike">
                  <a:solidFill>
                    <a:srgbClr val="000000"/>
                  </a:solidFill>
                  <a:latin typeface="맑은 고딕"/>
                  <a:ea typeface="DejaVu Sans"/>
                </a:rPr>
                <a:t>Signal</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Processing</a:t>
              </a:r>
              <a:endParaRPr b="0" lang="en-US" sz="1600" spc="-1" strike="noStrike">
                <a:latin typeface="Noto Sans CJK JP"/>
              </a:endParaRPr>
            </a:p>
          </p:txBody>
        </p:sp>
        <p:sp>
          <p:nvSpPr>
            <p:cNvPr id="465" name="CustomShape 26"/>
            <p:cNvSpPr/>
            <p:nvPr/>
          </p:nvSpPr>
          <p:spPr>
            <a:xfrm>
              <a:off x="3575880" y="3340440"/>
              <a:ext cx="676080" cy="46008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66" name="CustomShape 27"/>
            <p:cNvSpPr/>
            <p:nvPr/>
          </p:nvSpPr>
          <p:spPr>
            <a:xfrm flipV="1" rot="10800000">
              <a:off x="4374360" y="4917240"/>
              <a:ext cx="677520" cy="371520"/>
            </a:xfrm>
            <a:prstGeom prst="bentConnector2">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467" name="CustomShape 28"/>
            <p:cNvSpPr/>
            <p:nvPr/>
          </p:nvSpPr>
          <p:spPr>
            <a:xfrm>
              <a:off x="24480" y="3924360"/>
              <a:ext cx="724320" cy="819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600" spc="-1" strike="noStrike">
                  <a:solidFill>
                    <a:srgbClr val="000000"/>
                  </a:solidFill>
                  <a:latin typeface="맑은 고딕"/>
                  <a:ea typeface="DejaVu Sans"/>
                </a:rPr>
                <a:t>Field</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of</a:t>
              </a:r>
              <a:endParaRPr b="0" lang="en-US" sz="1600" spc="-1" strike="noStrike">
                <a:latin typeface="Noto Sans CJK JP"/>
              </a:endParaRPr>
            </a:p>
            <a:p>
              <a:pPr algn="ctr">
                <a:lnSpc>
                  <a:spcPct val="100000"/>
                </a:lnSpc>
              </a:pPr>
              <a:r>
                <a:rPr b="0" lang="en-US" sz="1600" spc="-1" strike="noStrike">
                  <a:solidFill>
                    <a:srgbClr val="000000"/>
                  </a:solidFill>
                  <a:latin typeface="맑은 고딕"/>
                  <a:ea typeface="DejaVu Sans"/>
                </a:rPr>
                <a:t>Study</a:t>
              </a:r>
              <a:endParaRPr b="0" lang="en-US" sz="1600" spc="-1" strike="noStrike">
                <a:latin typeface="Noto Sans CJK JP"/>
              </a:endParaRPr>
            </a:p>
          </p:txBody>
        </p:sp>
      </p:grpSp>
    </p:spTree>
  </p:cSld>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22" presetSubtype="8">
                                  <p:stCondLst>
                                    <p:cond delay="0"/>
                                  </p:stCondLst>
                                  <p:childTnLst>
                                    <p:set>
                                      <p:cBhvr>
                                        <p:cTn id="89" dur="1" fill="hold">
                                          <p:stCondLst>
                                            <p:cond delay="0"/>
                                          </p:stCondLst>
                                        </p:cTn>
                                        <p:tgtEl>
                                          <p:spTgt spid="439"/>
                                        </p:tgtEl>
                                        <p:attrNameLst>
                                          <p:attrName>style.visibility</p:attrName>
                                        </p:attrNameLst>
                                      </p:cBhvr>
                                      <p:to>
                                        <p:strVal val="visible"/>
                                      </p:to>
                                    </p:set>
                                    <p:animEffect filter="wipe(left)" transition="in">
                                      <p:cBhvr additive="repl">
                                        <p:cTn id="90" dur="500"/>
                                        <p:tgtEl>
                                          <p:spTgt spid="439"/>
                                        </p:tgtEl>
                                      </p:cBhvr>
                                    </p:animEffec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22" presetSubtype="1">
                                  <p:stCondLst>
                                    <p:cond delay="0"/>
                                  </p:stCondLst>
                                  <p:childTnLst>
                                    <p:set>
                                      <p:cBhvr>
                                        <p:cTn id="94" dur="1" fill="hold">
                                          <p:stCondLst>
                                            <p:cond delay="0"/>
                                          </p:stCondLst>
                                        </p:cTn>
                                        <p:tgtEl>
                                          <p:spTgt spid="446"/>
                                        </p:tgtEl>
                                        <p:attrNameLst>
                                          <p:attrName>style.visibility</p:attrName>
                                        </p:attrNameLst>
                                      </p:cBhvr>
                                      <p:to>
                                        <p:strVal val="visible"/>
                                      </p:to>
                                    </p:set>
                                    <p:animEffect filter="wipe(up)" transition="in">
                                      <p:cBhvr additive="repl">
                                        <p:cTn id="95" dur="500"/>
                                        <p:tgtEl>
                                          <p:spTgt spid="4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174480" y="5970600"/>
            <a:ext cx="2814840" cy="381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u="sng">
                <a:solidFill>
                  <a:srgbClr val="0000ff"/>
                </a:solidFill>
                <a:uFillTx/>
                <a:latin typeface="맑은 고딕"/>
                <a:ea typeface="DejaVu Sans"/>
                <a:hlinkClick r:id="rId1"/>
              </a:rPr>
              <a:t>All-New Amazon Echo</a:t>
            </a:r>
            <a:r>
              <a:rPr b="0" lang="en-US" sz="1600" spc="-1" strike="noStrike">
                <a:solidFill>
                  <a:srgbClr val="000000"/>
                </a:solidFill>
                <a:latin typeface="맑은 고딕"/>
                <a:ea typeface="DejaVu Sans"/>
              </a:rPr>
              <a:t> [1:52]</a:t>
            </a:r>
            <a:endParaRPr b="0" lang="en-US" sz="1600" spc="-1" strike="noStrike">
              <a:latin typeface="Noto Sans CJK JP"/>
            </a:endParaRPr>
          </a:p>
        </p:txBody>
      </p:sp>
      <p:sp>
        <p:nvSpPr>
          <p:cNvPr id="469" name="CustomShape 2"/>
          <p:cNvSpPr/>
          <p:nvPr/>
        </p:nvSpPr>
        <p:spPr>
          <a:xfrm>
            <a:off x="-58320" y="313560"/>
            <a:ext cx="9348480" cy="561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100" spc="-1" strike="noStrike">
                <a:solidFill>
                  <a:srgbClr val="ff0000"/>
                </a:solidFill>
                <a:latin typeface="맑은 고딕"/>
                <a:ea typeface="DejaVu Sans"/>
              </a:rPr>
              <a:t>Speech Recognition+Natural Language Processing</a:t>
            </a:r>
            <a:endParaRPr b="0" lang="en-US" sz="3100" spc="-1" strike="noStrike">
              <a:latin typeface="Noto Sans CJK JP"/>
            </a:endParaRPr>
          </a:p>
        </p:txBody>
      </p:sp>
      <p:pic>
        <p:nvPicPr>
          <p:cNvPr id="470" name="Picture 1" descr=""/>
          <p:cNvPicPr/>
          <p:nvPr/>
        </p:nvPicPr>
        <p:blipFill>
          <a:blip r:embed="rId2"/>
          <a:stretch/>
        </p:blipFill>
        <p:spPr>
          <a:xfrm>
            <a:off x="35640" y="908640"/>
            <a:ext cx="9071640" cy="5087520"/>
          </a:xfrm>
          <a:prstGeom prst="rect">
            <a:avLst/>
          </a:prstGeom>
          <a:ln w="9360">
            <a:noFill/>
          </a:ln>
        </p:spPr>
      </p:pic>
    </p:spTree>
  </p:cSld>
  <p:timing>
    <p:tnLst>
      <p:par>
        <p:cTn id="96" dur="indefinite" restart="never" nodeType="tmRoot">
          <p:childTnLst>
            <p:seq>
              <p:cTn id="97"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8" name="Group 1"/>
          <p:cNvGrpSpPr/>
          <p:nvPr/>
        </p:nvGrpSpPr>
        <p:grpSpPr>
          <a:xfrm>
            <a:off x="1763640" y="1197360"/>
            <a:ext cx="5471280" cy="3044880"/>
            <a:chOff x="1763640" y="1197360"/>
            <a:chExt cx="5471280" cy="3044880"/>
          </a:xfrm>
        </p:grpSpPr>
        <p:pic>
          <p:nvPicPr>
            <p:cNvPr id="169" name="Picture 2" descr=""/>
            <p:cNvPicPr/>
            <p:nvPr/>
          </p:nvPicPr>
          <p:blipFill>
            <a:blip r:embed="rId1"/>
            <a:stretch/>
          </p:blipFill>
          <p:spPr>
            <a:xfrm>
              <a:off x="1763640" y="1197360"/>
              <a:ext cx="5471280" cy="2860920"/>
            </a:xfrm>
            <a:prstGeom prst="rect">
              <a:avLst/>
            </a:prstGeom>
            <a:ln w="9360">
              <a:noFill/>
            </a:ln>
          </p:spPr>
        </p:pic>
        <p:sp>
          <p:nvSpPr>
            <p:cNvPr id="170" name="CustomShape 2"/>
            <p:cNvSpPr/>
            <p:nvPr/>
          </p:nvSpPr>
          <p:spPr>
            <a:xfrm>
              <a:off x="2903760" y="4005720"/>
              <a:ext cx="339984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2"/>
                </a:rPr>
                <a:t>[Interesting Brain Facts for Kids - Fun Facts About Human Brain</a:t>
              </a:r>
              <a:r>
                <a:rPr b="0" lang="en-US" sz="800" spc="-1" strike="noStrike">
                  <a:solidFill>
                    <a:srgbClr val="000000"/>
                  </a:solidFill>
                  <a:latin typeface="맑은 고딕"/>
                  <a:ea typeface="DejaVu Sans"/>
                </a:rPr>
                <a:t>]</a:t>
              </a:r>
              <a:endParaRPr b="0" lang="en-US" sz="800" spc="-1" strike="noStrike">
                <a:latin typeface="Noto Sans CJK JP"/>
              </a:endParaRPr>
            </a:p>
          </p:txBody>
        </p:sp>
      </p:grpSp>
      <p:sp>
        <p:nvSpPr>
          <p:cNvPr id="171" name="Line 3"/>
          <p:cNvSpPr/>
          <p:nvPr/>
        </p:nvSpPr>
        <p:spPr>
          <a:xfrm>
            <a:off x="3275640" y="2868840"/>
            <a:ext cx="72000" cy="21600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172" name="CustomShape 4"/>
          <p:cNvSpPr/>
          <p:nvPr/>
        </p:nvSpPr>
        <p:spPr>
          <a:xfrm>
            <a:off x="3348000" y="3084840"/>
            <a:ext cx="44280" cy="4428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3" name="CustomShape 5"/>
          <p:cNvSpPr/>
          <p:nvPr/>
        </p:nvSpPr>
        <p:spPr>
          <a:xfrm>
            <a:off x="6306840" y="2782080"/>
            <a:ext cx="615960" cy="2264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900" spc="-1" strike="noStrike">
                <a:solidFill>
                  <a:srgbClr val="000000"/>
                </a:solidFill>
                <a:latin typeface="맑은 고딕"/>
                <a:ea typeface="DejaVu Sans"/>
              </a:rPr>
              <a:t>/VISION</a:t>
            </a:r>
            <a:endParaRPr b="0" lang="en-US" sz="900" spc="-1" strike="noStrike">
              <a:latin typeface="Noto Sans CJK JP"/>
            </a:endParaRPr>
          </a:p>
        </p:txBody>
      </p:sp>
      <p:sp>
        <p:nvSpPr>
          <p:cNvPr id="174" name="CustomShape 6"/>
          <p:cNvSpPr/>
          <p:nvPr/>
        </p:nvSpPr>
        <p:spPr>
          <a:xfrm>
            <a:off x="3996000" y="852840"/>
            <a:ext cx="646560" cy="286560"/>
          </a:xfrm>
          <a:prstGeom prst="rect">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900" spc="-1" strike="noStrike">
                <a:solidFill>
                  <a:srgbClr val="ffffff"/>
                </a:solidFill>
                <a:latin typeface="맑은 고딕"/>
                <a:ea typeface="DejaVu Sans"/>
              </a:rPr>
              <a:t>TASTE</a:t>
            </a:r>
            <a:endParaRPr b="0" lang="en-US" sz="900" spc="-1" strike="noStrike">
              <a:latin typeface="Noto Sans CJK JP"/>
            </a:endParaRPr>
          </a:p>
        </p:txBody>
      </p:sp>
      <p:sp>
        <p:nvSpPr>
          <p:cNvPr id="175" name="Line 7"/>
          <p:cNvSpPr/>
          <p:nvPr/>
        </p:nvSpPr>
        <p:spPr>
          <a:xfrm flipH="1">
            <a:off x="4306680" y="1140480"/>
            <a:ext cx="12960" cy="1152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176" name="CustomShape 8"/>
          <p:cNvSpPr/>
          <p:nvPr/>
        </p:nvSpPr>
        <p:spPr>
          <a:xfrm>
            <a:off x="4284000" y="2292840"/>
            <a:ext cx="44280" cy="4428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177" name="CustomShape 9"/>
          <p:cNvSpPr/>
          <p:nvPr/>
        </p:nvSpPr>
        <p:spPr>
          <a:xfrm>
            <a:off x="1907640" y="852840"/>
            <a:ext cx="1078560" cy="286560"/>
          </a:xfrm>
          <a:prstGeom prst="rect">
            <a:avLst/>
          </a:prstGeom>
          <a:solidFill>
            <a:schemeClr val="accent6"/>
          </a:solidFill>
          <a:ln>
            <a:solidFill>
              <a:schemeClr val="accent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900" spc="-1" strike="noStrike">
                <a:solidFill>
                  <a:srgbClr val="ffffff"/>
                </a:solidFill>
                <a:latin typeface="맑은 고딕"/>
                <a:ea typeface="DejaVu Sans"/>
              </a:rPr>
              <a:t>FRONTAL LOBE ?</a:t>
            </a:r>
            <a:endParaRPr b="0" lang="en-US" sz="900" spc="-1" strike="noStrike">
              <a:latin typeface="Noto Sans CJK JP"/>
            </a:endParaRPr>
          </a:p>
        </p:txBody>
      </p:sp>
      <p:sp>
        <p:nvSpPr>
          <p:cNvPr id="178" name="Line 10"/>
          <p:cNvSpPr/>
          <p:nvPr/>
        </p:nvSpPr>
        <p:spPr>
          <a:xfrm>
            <a:off x="2447640" y="1140480"/>
            <a:ext cx="828000" cy="57600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179" name="Line 11"/>
          <p:cNvSpPr/>
          <p:nvPr/>
        </p:nvSpPr>
        <p:spPr>
          <a:xfrm>
            <a:off x="3422520" y="2419560"/>
            <a:ext cx="504360" cy="72000"/>
          </a:xfrm>
          <a:prstGeom prst="line">
            <a:avLst/>
          </a:prstGeom>
          <a:ln>
            <a:solidFill>
              <a:srgbClr val="9f5fcf"/>
            </a:solidFill>
            <a:round/>
          </a:ln>
        </p:spPr>
        <p:style>
          <a:lnRef idx="1">
            <a:schemeClr val="accent1"/>
          </a:lnRef>
          <a:fillRef idx="0">
            <a:schemeClr val="accent1"/>
          </a:fillRef>
          <a:effectRef idx="0">
            <a:schemeClr val="accent1"/>
          </a:effectRef>
          <a:fontRef idx="minor"/>
        </p:style>
      </p:sp>
      <p:sp>
        <p:nvSpPr>
          <p:cNvPr id="180" name="CustomShape 12"/>
          <p:cNvSpPr/>
          <p:nvPr/>
        </p:nvSpPr>
        <p:spPr>
          <a:xfrm>
            <a:off x="3913560" y="2471040"/>
            <a:ext cx="44280" cy="44280"/>
          </a:xfrm>
          <a:prstGeom prst="ellipse">
            <a:avLst/>
          </a:prstGeom>
          <a:solidFill>
            <a:srgbClr val="9f5fcf"/>
          </a:solidFill>
          <a:ln>
            <a:solidFill>
              <a:srgbClr val="9f5fcf"/>
            </a:solidFill>
            <a:round/>
          </a:ln>
        </p:spPr>
        <p:style>
          <a:lnRef idx="2">
            <a:schemeClr val="accent1">
              <a:shade val="50000"/>
            </a:schemeClr>
          </a:lnRef>
          <a:fillRef idx="1">
            <a:schemeClr val="accent1"/>
          </a:fillRef>
          <a:effectRef idx="0">
            <a:schemeClr val="accent1"/>
          </a:effectRef>
          <a:fontRef idx="minor"/>
        </p:style>
      </p:sp>
      <p:sp>
        <p:nvSpPr>
          <p:cNvPr id="181" name="CustomShape 13"/>
          <p:cNvSpPr/>
          <p:nvPr/>
        </p:nvSpPr>
        <p:spPr>
          <a:xfrm>
            <a:off x="4860000" y="852840"/>
            <a:ext cx="1438560" cy="286560"/>
          </a:xfrm>
          <a:prstGeom prst="rect">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900" spc="-1" strike="noStrike">
                <a:solidFill>
                  <a:srgbClr val="ffffff"/>
                </a:solidFill>
                <a:latin typeface="맑은 고딕"/>
                <a:ea typeface="DejaVu Sans"/>
              </a:rPr>
              <a:t>FACIAL RECOGNITION</a:t>
            </a:r>
            <a:endParaRPr b="0" lang="en-US" sz="900" spc="-1" strike="noStrike">
              <a:latin typeface="Noto Sans CJK JP"/>
            </a:endParaRPr>
          </a:p>
        </p:txBody>
      </p:sp>
      <p:sp>
        <p:nvSpPr>
          <p:cNvPr id="182" name="Line 14"/>
          <p:cNvSpPr/>
          <p:nvPr/>
        </p:nvSpPr>
        <p:spPr>
          <a:xfrm flipH="1">
            <a:off x="4954680" y="1140480"/>
            <a:ext cx="625320" cy="182664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183" name="CustomShape 15"/>
          <p:cNvSpPr/>
          <p:nvPr/>
        </p:nvSpPr>
        <p:spPr>
          <a:xfrm>
            <a:off x="4932000" y="2967120"/>
            <a:ext cx="44280" cy="4428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184" name="CustomShape 16"/>
          <p:cNvSpPr/>
          <p:nvPr/>
        </p:nvSpPr>
        <p:spPr>
          <a:xfrm>
            <a:off x="1471320" y="4829760"/>
            <a:ext cx="4202280" cy="1919520"/>
          </a:xfrm>
          <a:prstGeom prst="ellipse">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85" name="CustomShape 17"/>
          <p:cNvSpPr/>
          <p:nvPr/>
        </p:nvSpPr>
        <p:spPr>
          <a:xfrm>
            <a:off x="4279320" y="4878360"/>
            <a:ext cx="3675600" cy="1896480"/>
          </a:xfrm>
          <a:prstGeom prst="ellipse">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86" name="CustomShape 18"/>
          <p:cNvSpPr/>
          <p:nvPr/>
        </p:nvSpPr>
        <p:spPr>
          <a:xfrm>
            <a:off x="2546280" y="4518360"/>
            <a:ext cx="199044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뇌가 수행하는 기능</a:t>
            </a:r>
            <a:endParaRPr b="0" lang="en-US" sz="1800" spc="-1" strike="noStrike">
              <a:latin typeface="Noto Sans CJK JP"/>
            </a:endParaRPr>
          </a:p>
        </p:txBody>
      </p:sp>
      <p:sp>
        <p:nvSpPr>
          <p:cNvPr id="187" name="CustomShape 19"/>
          <p:cNvSpPr/>
          <p:nvPr/>
        </p:nvSpPr>
        <p:spPr>
          <a:xfrm>
            <a:off x="5173200" y="4518360"/>
            <a:ext cx="199044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맑은 고딕"/>
                <a:ea typeface="DejaVu Sans"/>
              </a:rPr>
              <a:t>지능을 요하는 능력</a:t>
            </a:r>
            <a:endParaRPr b="0" lang="en-US" sz="1800" spc="-1" strike="noStrike">
              <a:latin typeface="Noto Sans CJK JP"/>
            </a:endParaRPr>
          </a:p>
        </p:txBody>
      </p:sp>
      <p:sp>
        <p:nvSpPr>
          <p:cNvPr id="188" name="CustomShape 20"/>
          <p:cNvSpPr/>
          <p:nvPr/>
        </p:nvSpPr>
        <p:spPr>
          <a:xfrm>
            <a:off x="1044360" y="4509000"/>
            <a:ext cx="45432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예</a:t>
            </a:r>
            <a:r>
              <a:rPr b="0" lang="en-US" sz="1800" spc="-1" strike="noStrike">
                <a:solidFill>
                  <a:srgbClr val="000000"/>
                </a:solidFill>
                <a:latin typeface="Noto Sans CJK JP"/>
                <a:ea typeface="DejaVu Sans"/>
              </a:rPr>
              <a:t>:</a:t>
            </a:r>
            <a:endParaRPr b="0" lang="en-US" sz="1800" spc="-1" strike="noStrike">
              <a:latin typeface="Noto Sans CJK JP"/>
            </a:endParaRPr>
          </a:p>
        </p:txBody>
      </p:sp>
      <p:sp>
        <p:nvSpPr>
          <p:cNvPr id="189" name="CustomShape 21"/>
          <p:cNvSpPr/>
          <p:nvPr/>
        </p:nvSpPr>
        <p:spPr>
          <a:xfrm>
            <a:off x="3797280" y="4950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보행</a:t>
            </a:r>
            <a:endParaRPr b="0" lang="en-US" sz="1800" spc="-1" strike="noStrike">
              <a:latin typeface="Noto Sans CJK JP"/>
            </a:endParaRPr>
          </a:p>
        </p:txBody>
      </p:sp>
      <p:sp>
        <p:nvSpPr>
          <p:cNvPr id="190" name="CustomShape 22"/>
          <p:cNvSpPr/>
          <p:nvPr/>
        </p:nvSpPr>
        <p:spPr>
          <a:xfrm>
            <a:off x="2573280" y="4950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감정</a:t>
            </a:r>
            <a:endParaRPr b="0" lang="en-US" sz="1800" spc="-1" strike="noStrike">
              <a:latin typeface="Noto Sans CJK JP"/>
            </a:endParaRPr>
          </a:p>
        </p:txBody>
      </p:sp>
      <p:sp>
        <p:nvSpPr>
          <p:cNvPr id="191" name="CustomShape 23"/>
          <p:cNvSpPr/>
          <p:nvPr/>
        </p:nvSpPr>
        <p:spPr>
          <a:xfrm>
            <a:off x="2861280" y="5310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오감</a:t>
            </a:r>
            <a:endParaRPr b="0" lang="en-US" sz="1800" spc="-1" strike="noStrike">
              <a:latin typeface="Noto Sans CJK JP"/>
            </a:endParaRPr>
          </a:p>
        </p:txBody>
      </p:sp>
      <p:sp>
        <p:nvSpPr>
          <p:cNvPr id="192" name="CustomShape 24"/>
          <p:cNvSpPr/>
          <p:nvPr/>
        </p:nvSpPr>
        <p:spPr>
          <a:xfrm>
            <a:off x="3509280" y="6030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Noto Sans CJK JP"/>
                <a:ea typeface="DejaVu Sans"/>
              </a:rPr>
              <a:t>시각</a:t>
            </a:r>
            <a:endParaRPr b="0" lang="en-US" sz="1800" spc="-1" strike="noStrike">
              <a:latin typeface="Noto Sans CJK JP"/>
            </a:endParaRPr>
          </a:p>
        </p:txBody>
      </p:sp>
      <p:sp>
        <p:nvSpPr>
          <p:cNvPr id="193" name="CustomShape 25"/>
          <p:cNvSpPr/>
          <p:nvPr/>
        </p:nvSpPr>
        <p:spPr>
          <a:xfrm>
            <a:off x="3509280" y="5670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Noto Sans CJK JP"/>
                <a:ea typeface="DejaVu Sans"/>
              </a:rPr>
              <a:t>청각</a:t>
            </a:r>
            <a:endParaRPr b="0" lang="en-US" sz="1800" spc="-1" strike="noStrike">
              <a:latin typeface="Noto Sans CJK JP"/>
            </a:endParaRPr>
          </a:p>
        </p:txBody>
      </p:sp>
      <p:sp>
        <p:nvSpPr>
          <p:cNvPr id="194" name="CustomShape 26"/>
          <p:cNvSpPr/>
          <p:nvPr/>
        </p:nvSpPr>
        <p:spPr>
          <a:xfrm>
            <a:off x="2717280" y="6021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후각</a:t>
            </a:r>
            <a:endParaRPr b="0" lang="en-US" sz="1800" spc="-1" strike="noStrike">
              <a:latin typeface="Noto Sans CJK JP"/>
            </a:endParaRPr>
          </a:p>
        </p:txBody>
      </p:sp>
      <p:sp>
        <p:nvSpPr>
          <p:cNvPr id="195" name="CustomShape 27"/>
          <p:cNvSpPr/>
          <p:nvPr/>
        </p:nvSpPr>
        <p:spPr>
          <a:xfrm>
            <a:off x="2141280" y="6021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촉각</a:t>
            </a:r>
            <a:endParaRPr b="0" lang="en-US" sz="1800" spc="-1" strike="noStrike">
              <a:latin typeface="Noto Sans CJK JP"/>
            </a:endParaRPr>
          </a:p>
        </p:txBody>
      </p:sp>
      <p:sp>
        <p:nvSpPr>
          <p:cNvPr id="196" name="CustomShape 28"/>
          <p:cNvSpPr/>
          <p:nvPr/>
        </p:nvSpPr>
        <p:spPr>
          <a:xfrm>
            <a:off x="2501280" y="5742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미각</a:t>
            </a:r>
            <a:endParaRPr b="0" lang="en-US" sz="1800" spc="-1" strike="noStrike">
              <a:latin typeface="Noto Sans CJK JP"/>
            </a:endParaRPr>
          </a:p>
        </p:txBody>
      </p:sp>
      <p:sp>
        <p:nvSpPr>
          <p:cNvPr id="197" name="CustomShape 29"/>
          <p:cNvSpPr/>
          <p:nvPr/>
        </p:nvSpPr>
        <p:spPr>
          <a:xfrm>
            <a:off x="3487320" y="5670720"/>
            <a:ext cx="646560" cy="718560"/>
          </a:xfrm>
          <a:prstGeom prst="roundRect">
            <a:avLst>
              <a:gd name="adj" fmla="val 16667"/>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98" name="CustomShape 30"/>
          <p:cNvSpPr/>
          <p:nvPr/>
        </p:nvSpPr>
        <p:spPr>
          <a:xfrm>
            <a:off x="2191320" y="5742720"/>
            <a:ext cx="1078560" cy="646560"/>
          </a:xfrm>
          <a:prstGeom prst="roundRect">
            <a:avLst>
              <a:gd name="adj" fmla="val 16667"/>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99" name="CustomShape 31"/>
          <p:cNvSpPr/>
          <p:nvPr/>
        </p:nvSpPr>
        <p:spPr>
          <a:xfrm>
            <a:off x="2047320" y="5598360"/>
            <a:ext cx="2158920" cy="862560"/>
          </a:xfrm>
          <a:prstGeom prst="roundRect">
            <a:avLst>
              <a:gd name="adj" fmla="val 16667"/>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200" name="CustomShape 32"/>
          <p:cNvSpPr/>
          <p:nvPr/>
        </p:nvSpPr>
        <p:spPr>
          <a:xfrm>
            <a:off x="4465800" y="5382360"/>
            <a:ext cx="102132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Noto Sans CJK JP"/>
                <a:ea typeface="DejaVu Sans"/>
              </a:rPr>
              <a:t>얼굴인식</a:t>
            </a:r>
            <a:endParaRPr b="0" lang="en-US" sz="1800" spc="-1" strike="noStrike">
              <a:latin typeface="Noto Sans CJK JP"/>
            </a:endParaRPr>
          </a:p>
        </p:txBody>
      </p:sp>
      <p:sp>
        <p:nvSpPr>
          <p:cNvPr id="201" name="CustomShape 33"/>
          <p:cNvSpPr/>
          <p:nvPr/>
        </p:nvSpPr>
        <p:spPr>
          <a:xfrm>
            <a:off x="4663080" y="5814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학습</a:t>
            </a:r>
            <a:endParaRPr b="0" lang="en-US" sz="1800" spc="-1" strike="noStrike">
              <a:latin typeface="Noto Sans CJK JP"/>
            </a:endParaRPr>
          </a:p>
        </p:txBody>
      </p:sp>
      <p:sp>
        <p:nvSpPr>
          <p:cNvPr id="202" name="CustomShape 34"/>
          <p:cNvSpPr/>
          <p:nvPr/>
        </p:nvSpPr>
        <p:spPr>
          <a:xfrm>
            <a:off x="5486040" y="4950360"/>
            <a:ext cx="14511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c000"/>
                </a:solidFill>
                <a:latin typeface="Noto Sans CJK JP"/>
                <a:ea typeface="DejaVu Sans"/>
              </a:rPr>
              <a:t>언어 </a:t>
            </a:r>
            <a:r>
              <a:rPr b="0" lang="en-US" sz="1800" spc="-1" strike="noStrike">
                <a:solidFill>
                  <a:srgbClr val="ffc000"/>
                </a:solidFill>
                <a:latin typeface="Noto Sans CJK JP"/>
                <a:ea typeface="DejaVu Sans"/>
              </a:rPr>
              <a:t>(</a:t>
            </a:r>
            <a:r>
              <a:rPr b="0" lang="en-US" sz="1800" spc="-1" strike="noStrike">
                <a:solidFill>
                  <a:srgbClr val="ffc000"/>
                </a:solidFill>
                <a:latin typeface="Noto Sans CJK JP"/>
                <a:ea typeface="DejaVu Sans"/>
              </a:rPr>
              <a:t>외국어</a:t>
            </a:r>
            <a:r>
              <a:rPr b="0" lang="en-US" sz="1800" spc="-1" strike="noStrike">
                <a:solidFill>
                  <a:srgbClr val="ffc000"/>
                </a:solidFill>
                <a:latin typeface="Noto Sans CJK JP"/>
                <a:ea typeface="DejaVu Sans"/>
              </a:rPr>
              <a:t>)</a:t>
            </a:r>
            <a:endParaRPr b="0" lang="en-US" sz="1800" spc="-1" strike="noStrike">
              <a:latin typeface="Noto Sans CJK JP"/>
            </a:endParaRPr>
          </a:p>
        </p:txBody>
      </p:sp>
      <p:sp>
        <p:nvSpPr>
          <p:cNvPr id="203" name="CustomShape 35"/>
          <p:cNvSpPr/>
          <p:nvPr/>
        </p:nvSpPr>
        <p:spPr>
          <a:xfrm>
            <a:off x="6173640" y="5382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oto Sans CJK JP"/>
                <a:ea typeface="DejaVu Sans"/>
              </a:rPr>
              <a:t>게임</a:t>
            </a:r>
            <a:endParaRPr b="0" lang="en-US" sz="1800" spc="-1" strike="noStrike">
              <a:latin typeface="Noto Sans CJK JP"/>
            </a:endParaRPr>
          </a:p>
        </p:txBody>
      </p:sp>
      <p:sp>
        <p:nvSpPr>
          <p:cNvPr id="204" name="CustomShape 36"/>
          <p:cNvSpPr/>
          <p:nvPr/>
        </p:nvSpPr>
        <p:spPr>
          <a:xfrm>
            <a:off x="6965640" y="523836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맑은 고딕"/>
                <a:ea typeface="DejaVu Sans"/>
              </a:rPr>
              <a:t>지식</a:t>
            </a:r>
            <a:endParaRPr b="0" lang="en-US" sz="1800" spc="-1" strike="noStrike">
              <a:latin typeface="Noto Sans CJK JP"/>
            </a:endParaRPr>
          </a:p>
        </p:txBody>
      </p:sp>
      <p:sp>
        <p:nvSpPr>
          <p:cNvPr id="205" name="CustomShape 37"/>
          <p:cNvSpPr/>
          <p:nvPr/>
        </p:nvSpPr>
        <p:spPr>
          <a:xfrm>
            <a:off x="5813640" y="5814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맑은 고딕"/>
                <a:ea typeface="DejaVu Sans"/>
              </a:rPr>
              <a:t>체스</a:t>
            </a:r>
            <a:endParaRPr b="0" lang="en-US" sz="1800" spc="-1" strike="noStrike">
              <a:latin typeface="Noto Sans CJK JP"/>
            </a:endParaRPr>
          </a:p>
        </p:txBody>
      </p:sp>
      <p:sp>
        <p:nvSpPr>
          <p:cNvPr id="206" name="CustomShape 38"/>
          <p:cNvSpPr/>
          <p:nvPr/>
        </p:nvSpPr>
        <p:spPr>
          <a:xfrm>
            <a:off x="5813640" y="6102720"/>
            <a:ext cx="6004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맑은 고딕"/>
                <a:ea typeface="DejaVu Sans"/>
              </a:rPr>
              <a:t>바둑</a:t>
            </a:r>
            <a:endParaRPr b="0" lang="en-US" sz="1800" spc="-1" strike="noStrike">
              <a:latin typeface="Noto Sans CJK JP"/>
            </a:endParaRPr>
          </a:p>
        </p:txBody>
      </p:sp>
      <p:sp>
        <p:nvSpPr>
          <p:cNvPr id="207" name="CustomShape 39"/>
          <p:cNvSpPr/>
          <p:nvPr/>
        </p:nvSpPr>
        <p:spPr>
          <a:xfrm>
            <a:off x="6338160" y="5814720"/>
            <a:ext cx="1021320" cy="6379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스타</a:t>
            </a:r>
            <a:endParaRPr b="0" lang="en-US" sz="1800" spc="-1" strike="noStrike">
              <a:latin typeface="Noto Sans CJK JP"/>
            </a:endParaRPr>
          </a:p>
          <a:p>
            <a:pPr algn="ctr">
              <a:lnSpc>
                <a:spcPct val="100000"/>
              </a:lnSpc>
            </a:pPr>
            <a:r>
              <a:rPr b="0" lang="en-US" sz="1800" spc="-1" strike="noStrike">
                <a:solidFill>
                  <a:srgbClr val="000000"/>
                </a:solidFill>
                <a:latin typeface="맑은 고딕"/>
                <a:ea typeface="DejaVu Sans"/>
              </a:rPr>
              <a:t>크래프트</a:t>
            </a:r>
            <a:endParaRPr b="0" lang="en-US" sz="1800" spc="-1" strike="noStrike">
              <a:latin typeface="Noto Sans CJK JP"/>
            </a:endParaRPr>
          </a:p>
        </p:txBody>
      </p:sp>
      <p:sp>
        <p:nvSpPr>
          <p:cNvPr id="208" name="CustomShape 40"/>
          <p:cNvSpPr/>
          <p:nvPr/>
        </p:nvSpPr>
        <p:spPr>
          <a:xfrm>
            <a:off x="5822280" y="5787720"/>
            <a:ext cx="552960" cy="673200"/>
          </a:xfrm>
          <a:prstGeom prst="roundRect">
            <a:avLst>
              <a:gd name="adj" fmla="val 16667"/>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209" name="CustomShape 41"/>
          <p:cNvSpPr/>
          <p:nvPr/>
        </p:nvSpPr>
        <p:spPr>
          <a:xfrm>
            <a:off x="5719680" y="5670720"/>
            <a:ext cx="1654920" cy="862560"/>
          </a:xfrm>
          <a:prstGeom prst="roundRect">
            <a:avLst>
              <a:gd name="adj" fmla="val 16667"/>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210" name="CustomShape 42"/>
          <p:cNvSpPr/>
          <p:nvPr/>
        </p:nvSpPr>
        <p:spPr>
          <a:xfrm>
            <a:off x="0" y="0"/>
            <a:ext cx="9142560" cy="40320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2000" spc="-1" strike="noStrike">
                <a:solidFill>
                  <a:srgbClr val="000000"/>
                </a:solidFill>
                <a:latin typeface="Noto Sans CJK JP"/>
                <a:ea typeface="DejaVu Sans"/>
              </a:rPr>
              <a:t>AI ~ </a:t>
            </a:r>
            <a:r>
              <a:rPr b="0" lang="en-US" sz="2000" spc="-1" strike="noStrike">
                <a:solidFill>
                  <a:srgbClr val="000000"/>
                </a:solidFill>
                <a:latin typeface="Noto Sans CJK JP"/>
                <a:ea typeface="DejaVu Sans"/>
              </a:rPr>
              <a:t>뇌가 수행하는 기능</a:t>
            </a:r>
            <a:r>
              <a:rPr b="0" lang="en-US" sz="2000" spc="-1" strike="noStrike">
                <a:solidFill>
                  <a:srgbClr val="000000"/>
                </a:solidFill>
                <a:latin typeface="Noto Sans CJK JP"/>
                <a:ea typeface="DejaVu Sans"/>
              </a:rPr>
              <a:t>, </a:t>
            </a:r>
            <a:r>
              <a:rPr b="0" lang="en-US" sz="2000" spc="-1" strike="noStrike">
                <a:solidFill>
                  <a:srgbClr val="000000"/>
                </a:solidFill>
                <a:latin typeface="Noto Sans CJK JP"/>
                <a:ea typeface="DejaVu Sans"/>
              </a:rPr>
              <a:t>특히 지능을 요하는 능력</a:t>
            </a:r>
            <a:r>
              <a:rPr b="0" lang="en-US" sz="2000" spc="-1" strike="noStrike">
                <a:solidFill>
                  <a:srgbClr val="000000"/>
                </a:solidFill>
                <a:latin typeface="Noto Sans CJK JP"/>
                <a:ea typeface="DejaVu Sans"/>
              </a:rPr>
              <a:t>,</a:t>
            </a:r>
            <a:r>
              <a:rPr b="0" lang="en-US" sz="2000" spc="-1" strike="noStrike">
                <a:solidFill>
                  <a:srgbClr val="000000"/>
                </a:solidFill>
                <a:latin typeface="Noto Sans CJK JP"/>
                <a:ea typeface="DejaVu Sans"/>
              </a:rPr>
              <a:t>을 컴퓨터가 수행하는 것</a:t>
            </a:r>
            <a:r>
              <a:rPr b="0" lang="en-US" sz="2000" spc="-1" strike="noStrike">
                <a:solidFill>
                  <a:srgbClr val="000000"/>
                </a:solidFill>
                <a:latin typeface="Noto Sans CJK JP"/>
                <a:ea typeface="DejaVu Sans"/>
              </a:rPr>
              <a:t>.</a:t>
            </a:r>
            <a:endParaRPr b="0" lang="en-US" sz="2000" spc="-1" strike="noStrike">
              <a:latin typeface="Noto Sans CJK JP"/>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Auditory Cortex: Language Areas of the Brain</a:t>
            </a:r>
            <a:endParaRPr b="0" lang="en-US" sz="2400" spc="-1" strike="noStrike">
              <a:latin typeface="Noto Sans CJK JP"/>
            </a:endParaRPr>
          </a:p>
        </p:txBody>
      </p:sp>
      <p:pic>
        <p:nvPicPr>
          <p:cNvPr id="472" name="Picture 2" descr=""/>
          <p:cNvPicPr/>
          <p:nvPr/>
        </p:nvPicPr>
        <p:blipFill>
          <a:blip r:embed="rId1"/>
          <a:stretch/>
        </p:blipFill>
        <p:spPr>
          <a:xfrm>
            <a:off x="2411640" y="2133000"/>
            <a:ext cx="3559680" cy="3189960"/>
          </a:xfrm>
          <a:prstGeom prst="rect">
            <a:avLst/>
          </a:prstGeom>
          <a:ln w="9360">
            <a:noFill/>
          </a:ln>
        </p:spPr>
      </p:pic>
      <p:sp>
        <p:nvSpPr>
          <p:cNvPr id="473" name="CustomShape 2"/>
          <p:cNvSpPr/>
          <p:nvPr/>
        </p:nvSpPr>
        <p:spPr>
          <a:xfrm>
            <a:off x="4371120" y="5445360"/>
            <a:ext cx="252396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2"/>
              </a:rPr>
              <a:t>Language Areas of the Brain, </a:t>
            </a:r>
            <a:r>
              <a:rPr b="0" lang="en-US" sz="1000" spc="-1" strike="noStrike" u="sng">
                <a:solidFill>
                  <a:srgbClr val="0000ff"/>
                </a:solidFill>
                <a:uFillTx/>
                <a:latin typeface="맑은 고딕"/>
                <a:ea typeface="DejaVu Sans"/>
                <a:hlinkClick r:id="rId3"/>
              </a:rPr>
              <a:t>NeuroLove</a:t>
            </a:r>
            <a:endParaRPr b="0" lang="en-US" sz="1000" spc="-1" strike="noStrike">
              <a:latin typeface="Noto Sans CJK JP"/>
            </a:endParaRPr>
          </a:p>
        </p:txBody>
      </p:sp>
      <p:grpSp>
        <p:nvGrpSpPr>
          <p:cNvPr id="474" name="Group 3"/>
          <p:cNvGrpSpPr/>
          <p:nvPr/>
        </p:nvGrpSpPr>
        <p:grpSpPr>
          <a:xfrm>
            <a:off x="3010680" y="3537360"/>
            <a:ext cx="1199880" cy="3130560"/>
            <a:chOff x="3010680" y="3537360"/>
            <a:chExt cx="1199880" cy="3130560"/>
          </a:xfrm>
        </p:grpSpPr>
        <p:pic>
          <p:nvPicPr>
            <p:cNvPr id="475" name="Picture 5" descr=""/>
            <p:cNvPicPr/>
            <p:nvPr/>
          </p:nvPicPr>
          <p:blipFill>
            <a:blip r:embed="rId4"/>
            <a:stretch/>
          </p:blipFill>
          <p:spPr>
            <a:xfrm>
              <a:off x="3047040" y="5589360"/>
              <a:ext cx="1091520" cy="1078560"/>
            </a:xfrm>
            <a:prstGeom prst="rect">
              <a:avLst/>
            </a:prstGeom>
            <a:ln w="9360">
              <a:noFill/>
            </a:ln>
          </p:spPr>
        </p:pic>
        <p:sp>
          <p:nvSpPr>
            <p:cNvPr id="476" name="CustomShape 4"/>
            <p:cNvSpPr/>
            <p:nvPr/>
          </p:nvSpPr>
          <p:spPr>
            <a:xfrm>
              <a:off x="3010680" y="5250600"/>
              <a:ext cx="119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speak</a:t>
              </a:r>
              <a:endParaRPr b="0" lang="en-US" sz="1600" spc="-1" strike="noStrike">
                <a:latin typeface="Noto Sans CJK JP"/>
              </a:endParaRPr>
            </a:p>
          </p:txBody>
        </p:sp>
        <p:sp>
          <p:nvSpPr>
            <p:cNvPr id="477" name="Line 5"/>
            <p:cNvSpPr/>
            <p:nvPr/>
          </p:nvSpPr>
          <p:spPr>
            <a:xfrm flipH="1" flipV="1">
              <a:off x="3591360" y="3609000"/>
              <a:ext cx="1800" cy="1980000"/>
            </a:xfrm>
            <a:prstGeom prst="line">
              <a:avLst/>
            </a:prstGeom>
            <a:ln w="6480">
              <a:solidFill>
                <a:srgbClr val="00b050"/>
              </a:solidFill>
              <a:round/>
            </a:ln>
          </p:spPr>
          <p:style>
            <a:lnRef idx="1">
              <a:schemeClr val="accent1"/>
            </a:lnRef>
            <a:fillRef idx="0">
              <a:schemeClr val="accent1"/>
            </a:fillRef>
            <a:effectRef idx="0">
              <a:schemeClr val="accent1"/>
            </a:effectRef>
            <a:fontRef idx="minor"/>
          </p:style>
        </p:sp>
        <p:sp>
          <p:nvSpPr>
            <p:cNvPr id="478" name="CustomShape 6"/>
            <p:cNvSpPr/>
            <p:nvPr/>
          </p:nvSpPr>
          <p:spPr>
            <a:xfrm>
              <a:off x="3555360" y="3537360"/>
              <a:ext cx="70560" cy="7056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grpSp>
      <p:grpSp>
        <p:nvGrpSpPr>
          <p:cNvPr id="479" name="Group 7"/>
          <p:cNvGrpSpPr/>
          <p:nvPr/>
        </p:nvGrpSpPr>
        <p:grpSpPr>
          <a:xfrm>
            <a:off x="3852000" y="548640"/>
            <a:ext cx="1654920" cy="3025080"/>
            <a:chOff x="3852000" y="548640"/>
            <a:chExt cx="1654920" cy="3025080"/>
          </a:xfrm>
        </p:grpSpPr>
        <p:pic>
          <p:nvPicPr>
            <p:cNvPr id="480" name="그림 21" descr=""/>
            <p:cNvPicPr/>
            <p:nvPr/>
          </p:nvPicPr>
          <p:blipFill>
            <a:blip r:embed="rId5"/>
            <a:stretch/>
          </p:blipFill>
          <p:spPr>
            <a:xfrm>
              <a:off x="4068000" y="837000"/>
              <a:ext cx="1438560" cy="1078560"/>
            </a:xfrm>
            <a:prstGeom prst="rect">
              <a:avLst/>
            </a:prstGeom>
            <a:ln>
              <a:noFill/>
            </a:ln>
          </p:spPr>
        </p:pic>
        <p:sp>
          <p:nvSpPr>
            <p:cNvPr id="481" name="CustomShape 8"/>
            <p:cNvSpPr/>
            <p:nvPr/>
          </p:nvSpPr>
          <p:spPr>
            <a:xfrm>
              <a:off x="3852000" y="548640"/>
              <a:ext cx="165492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understand</a:t>
              </a:r>
              <a:endParaRPr b="0" lang="en-US" sz="1600" spc="-1" strike="noStrike">
                <a:latin typeface="Noto Sans CJK JP"/>
              </a:endParaRPr>
            </a:p>
          </p:txBody>
        </p:sp>
        <p:sp>
          <p:nvSpPr>
            <p:cNvPr id="482" name="Line 9"/>
            <p:cNvSpPr/>
            <p:nvPr/>
          </p:nvSpPr>
          <p:spPr>
            <a:xfrm>
              <a:off x="4787640" y="1916640"/>
              <a:ext cx="14760" cy="1586160"/>
            </a:xfrm>
            <a:prstGeom prst="line">
              <a:avLst/>
            </a:prstGeom>
            <a:ln w="6480">
              <a:solidFill>
                <a:srgbClr val="ffc000"/>
              </a:solidFill>
              <a:round/>
            </a:ln>
          </p:spPr>
          <p:style>
            <a:lnRef idx="1">
              <a:schemeClr val="accent1"/>
            </a:lnRef>
            <a:fillRef idx="0">
              <a:schemeClr val="accent1"/>
            </a:fillRef>
            <a:effectRef idx="0">
              <a:schemeClr val="accent1"/>
            </a:effectRef>
            <a:fontRef idx="minor"/>
          </p:style>
        </p:sp>
        <p:sp>
          <p:nvSpPr>
            <p:cNvPr id="483" name="CustomShape 10"/>
            <p:cNvSpPr/>
            <p:nvPr/>
          </p:nvSpPr>
          <p:spPr>
            <a:xfrm>
              <a:off x="4766400" y="3503160"/>
              <a:ext cx="70560" cy="70560"/>
            </a:xfrm>
            <a:prstGeom prst="ellipse">
              <a:avLst/>
            </a:prstGeom>
            <a:solidFill>
              <a:srgbClr val="ffc000"/>
            </a:solidFill>
            <a:ln>
              <a:solidFill>
                <a:srgbClr val="ffc000"/>
              </a:solidFill>
              <a:round/>
            </a:ln>
          </p:spPr>
          <p:style>
            <a:lnRef idx="2">
              <a:schemeClr val="accent1">
                <a:shade val="50000"/>
              </a:schemeClr>
            </a:lnRef>
            <a:fillRef idx="1">
              <a:schemeClr val="accent1"/>
            </a:fillRef>
            <a:effectRef idx="0">
              <a:schemeClr val="accent1"/>
            </a:effectRef>
            <a:fontRef idx="minor"/>
          </p:style>
        </p:sp>
      </p:grpSp>
      <p:grpSp>
        <p:nvGrpSpPr>
          <p:cNvPr id="484" name="Group 11"/>
          <p:cNvGrpSpPr/>
          <p:nvPr/>
        </p:nvGrpSpPr>
        <p:grpSpPr>
          <a:xfrm>
            <a:off x="4683600" y="2226600"/>
            <a:ext cx="3769920" cy="1761840"/>
            <a:chOff x="4683600" y="2226600"/>
            <a:chExt cx="3769920" cy="1761840"/>
          </a:xfrm>
        </p:grpSpPr>
        <p:sp>
          <p:nvSpPr>
            <p:cNvPr id="485" name="CustomShape 12"/>
            <p:cNvSpPr/>
            <p:nvPr/>
          </p:nvSpPr>
          <p:spPr>
            <a:xfrm>
              <a:off x="6338160" y="3717000"/>
              <a:ext cx="211536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6"/>
                </a:rPr>
                <a:t>Learning to speak bird, PEANUTS</a:t>
              </a:r>
              <a:endParaRPr b="0" lang="en-US" sz="1000" spc="-1" strike="noStrike">
                <a:latin typeface="Noto Sans CJK JP"/>
              </a:endParaRPr>
            </a:p>
          </p:txBody>
        </p:sp>
        <p:pic>
          <p:nvPicPr>
            <p:cNvPr id="486" name="Picture 7" descr=""/>
            <p:cNvPicPr/>
            <p:nvPr/>
          </p:nvPicPr>
          <p:blipFill>
            <a:blip r:embed="rId7"/>
            <a:stretch/>
          </p:blipFill>
          <p:spPr>
            <a:xfrm>
              <a:off x="6757200" y="2565000"/>
              <a:ext cx="1269720" cy="1078560"/>
            </a:xfrm>
            <a:prstGeom prst="rect">
              <a:avLst/>
            </a:prstGeom>
            <a:ln w="9360">
              <a:noFill/>
            </a:ln>
          </p:spPr>
        </p:pic>
        <p:sp>
          <p:nvSpPr>
            <p:cNvPr id="487" name="CustomShape 13"/>
            <p:cNvSpPr/>
            <p:nvPr/>
          </p:nvSpPr>
          <p:spPr>
            <a:xfrm>
              <a:off x="6732360" y="2226600"/>
              <a:ext cx="136944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generate</a:t>
              </a:r>
              <a:endParaRPr b="0" lang="en-US" sz="1600" spc="-1" strike="noStrike">
                <a:latin typeface="Noto Sans CJK JP"/>
              </a:endParaRPr>
            </a:p>
          </p:txBody>
        </p:sp>
        <p:sp>
          <p:nvSpPr>
            <p:cNvPr id="488" name="Line 14"/>
            <p:cNvSpPr/>
            <p:nvPr/>
          </p:nvSpPr>
          <p:spPr>
            <a:xfrm flipH="1">
              <a:off x="4754880" y="3105000"/>
              <a:ext cx="2001600" cy="25200"/>
            </a:xfrm>
            <a:prstGeom prst="line">
              <a:avLst/>
            </a:prstGeom>
            <a:ln w="6480">
              <a:solidFill>
                <a:srgbClr val="ffc000"/>
              </a:solidFill>
              <a:round/>
            </a:ln>
          </p:spPr>
          <p:style>
            <a:lnRef idx="1">
              <a:schemeClr val="accent1"/>
            </a:lnRef>
            <a:fillRef idx="0">
              <a:schemeClr val="accent1"/>
            </a:fillRef>
            <a:effectRef idx="0">
              <a:schemeClr val="accent1"/>
            </a:effectRef>
            <a:fontRef idx="minor"/>
          </p:style>
        </p:sp>
        <p:sp>
          <p:nvSpPr>
            <p:cNvPr id="489" name="CustomShape 15"/>
            <p:cNvSpPr/>
            <p:nvPr/>
          </p:nvSpPr>
          <p:spPr>
            <a:xfrm>
              <a:off x="4683600" y="3094560"/>
              <a:ext cx="70560" cy="70560"/>
            </a:xfrm>
            <a:prstGeom prst="ellipse">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grpSp>
      <p:sp>
        <p:nvSpPr>
          <p:cNvPr id="490" name="CustomShape 16"/>
          <p:cNvSpPr/>
          <p:nvPr/>
        </p:nvSpPr>
        <p:spPr>
          <a:xfrm>
            <a:off x="850320" y="2205000"/>
            <a:ext cx="1609560" cy="54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a:solidFill>
                  <a:srgbClr val="000000"/>
                </a:solidFill>
                <a:latin typeface="Noto Sans CJK JP"/>
                <a:ea typeface="DejaVu Sans"/>
              </a:rPr>
              <a:t>Primary Auditory Cortex</a:t>
            </a:r>
            <a:endParaRPr b="0" lang="en-US" sz="1000" spc="-1" strike="noStrike">
              <a:latin typeface="Noto Sans CJK JP"/>
            </a:endParaRPr>
          </a:p>
          <a:p>
            <a:pPr>
              <a:lnSpc>
                <a:spcPct val="100000"/>
              </a:lnSpc>
            </a:pPr>
            <a:r>
              <a:rPr b="0" lang="en-US" sz="1000" spc="-1" strike="noStrike">
                <a:solidFill>
                  <a:srgbClr val="000000"/>
                </a:solidFill>
                <a:latin typeface="Noto Sans CJK JP"/>
                <a:ea typeface="DejaVu Sans"/>
              </a:rPr>
              <a:t>Brodmann areas 41 &amp; 42</a:t>
            </a:r>
            <a:endParaRPr b="0" lang="en-US" sz="1000" spc="-1" strike="noStrike">
              <a:latin typeface="Noto Sans CJK JP"/>
            </a:endParaRPr>
          </a:p>
          <a:p>
            <a:pPr>
              <a:lnSpc>
                <a:spcPct val="100000"/>
              </a:lnSpc>
            </a:pPr>
            <a:r>
              <a:rPr b="0" lang="en-US" sz="1000" spc="-1" strike="noStrike">
                <a:solidFill>
                  <a:srgbClr val="000000"/>
                </a:solidFill>
                <a:latin typeface="Noto Sans CJK JP"/>
                <a:ea typeface="DejaVu Sans"/>
              </a:rPr>
              <a:t>(Speech Recognition)</a:t>
            </a:r>
            <a:endParaRPr b="0" lang="en-US" sz="1000" spc="-1" strike="noStrike">
              <a:latin typeface="Noto Sans CJK JP"/>
            </a:endParaRPr>
          </a:p>
        </p:txBody>
      </p:sp>
      <p:sp>
        <p:nvSpPr>
          <p:cNvPr id="491" name="CustomShape 17"/>
          <p:cNvSpPr/>
          <p:nvPr/>
        </p:nvSpPr>
        <p:spPr>
          <a:xfrm>
            <a:off x="4193280" y="3526200"/>
            <a:ext cx="297000" cy="216720"/>
          </a:xfrm>
          <a:custGeom>
            <a:avLst/>
            <a:gdLst/>
            <a:ahLst/>
            <a:rect l="l" t="t" r="r" b="b"/>
            <a:pathLst>
              <a:path w="275167" h="186266">
                <a:moveTo>
                  <a:pt x="0" y="118533"/>
                </a:moveTo>
                <a:lnTo>
                  <a:pt x="224367" y="0"/>
                </a:lnTo>
                <a:lnTo>
                  <a:pt x="275167" y="71966"/>
                </a:lnTo>
                <a:lnTo>
                  <a:pt x="173567" y="152400"/>
                </a:lnTo>
                <a:lnTo>
                  <a:pt x="0" y="186266"/>
                </a:lnTo>
                <a:lnTo>
                  <a:pt x="0" y="118533"/>
                </a:lnTo>
                <a:close/>
              </a:path>
            </a:pathLst>
          </a:custGeom>
          <a:solidFill>
            <a:schemeClr val="accent6">
              <a:lumMod val="60000"/>
              <a:lumOff val="40000"/>
            </a:schemeClr>
          </a:solidFill>
          <a:ln>
            <a:solidFill>
              <a:schemeClr val="accent6">
                <a:lumMod val="60000"/>
                <a:lumOff val="40000"/>
              </a:schemeClr>
            </a:solidFill>
            <a:round/>
          </a:ln>
        </p:spPr>
        <p:style>
          <a:lnRef idx="2">
            <a:schemeClr val="accent1">
              <a:shade val="50000"/>
            </a:schemeClr>
          </a:lnRef>
          <a:fillRef idx="1">
            <a:schemeClr val="accent1"/>
          </a:fillRef>
          <a:effectRef idx="0">
            <a:schemeClr val="accent1"/>
          </a:effectRef>
          <a:fontRef idx="minor"/>
        </p:style>
      </p:sp>
      <p:sp>
        <p:nvSpPr>
          <p:cNvPr id="492" name="Line 18"/>
          <p:cNvSpPr/>
          <p:nvPr/>
        </p:nvSpPr>
        <p:spPr>
          <a:xfrm>
            <a:off x="1655640" y="2758680"/>
            <a:ext cx="2681280" cy="85428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grpSp>
        <p:nvGrpSpPr>
          <p:cNvPr id="493" name="Group 19"/>
          <p:cNvGrpSpPr/>
          <p:nvPr/>
        </p:nvGrpSpPr>
        <p:grpSpPr>
          <a:xfrm>
            <a:off x="827640" y="2853000"/>
            <a:ext cx="3526920" cy="1366560"/>
            <a:chOff x="827640" y="2853000"/>
            <a:chExt cx="3526920" cy="1366560"/>
          </a:xfrm>
        </p:grpSpPr>
        <p:pic>
          <p:nvPicPr>
            <p:cNvPr id="494" name="Picture 4" descr=""/>
            <p:cNvPicPr/>
            <p:nvPr/>
          </p:nvPicPr>
          <p:blipFill>
            <a:blip r:embed="rId8"/>
            <a:stretch/>
          </p:blipFill>
          <p:spPr>
            <a:xfrm>
              <a:off x="827640" y="3141000"/>
              <a:ext cx="1088280" cy="1078560"/>
            </a:xfrm>
            <a:prstGeom prst="rect">
              <a:avLst/>
            </a:prstGeom>
            <a:ln w="9360">
              <a:noFill/>
            </a:ln>
          </p:spPr>
        </p:pic>
        <p:sp>
          <p:nvSpPr>
            <p:cNvPr id="495" name="CustomShape 20"/>
            <p:cNvSpPr/>
            <p:nvPr/>
          </p:nvSpPr>
          <p:spPr>
            <a:xfrm>
              <a:off x="827640" y="2853000"/>
              <a:ext cx="122256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listen</a:t>
              </a:r>
              <a:endParaRPr b="0" lang="en-US" sz="1600" spc="-1" strike="noStrike">
                <a:latin typeface="Noto Sans CJK JP"/>
              </a:endParaRPr>
            </a:p>
          </p:txBody>
        </p:sp>
        <p:sp>
          <p:nvSpPr>
            <p:cNvPr id="496" name="Line 21"/>
            <p:cNvSpPr/>
            <p:nvPr/>
          </p:nvSpPr>
          <p:spPr>
            <a:xfrm>
              <a:off x="1917000" y="3680640"/>
              <a:ext cx="2366640" cy="360"/>
            </a:xfrm>
            <a:prstGeom prst="line">
              <a:avLst/>
            </a:prstGeom>
            <a:ln w="6480">
              <a:solidFill>
                <a:srgbClr val="ff0000"/>
              </a:solidFill>
              <a:round/>
            </a:ln>
          </p:spPr>
          <p:style>
            <a:lnRef idx="1">
              <a:schemeClr val="accent1"/>
            </a:lnRef>
            <a:fillRef idx="0">
              <a:schemeClr val="accent1"/>
            </a:fillRef>
            <a:effectRef idx="0">
              <a:schemeClr val="accent1"/>
            </a:effectRef>
            <a:fontRef idx="minor"/>
          </p:style>
        </p:sp>
        <p:sp>
          <p:nvSpPr>
            <p:cNvPr id="497" name="CustomShape 22"/>
            <p:cNvSpPr/>
            <p:nvPr/>
          </p:nvSpPr>
          <p:spPr>
            <a:xfrm>
              <a:off x="4284000" y="3645000"/>
              <a:ext cx="70560" cy="705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grpSp>
    </p:spTree>
  </p:cSld>
  <p:timing>
    <p:tnLst>
      <p:par>
        <p:cTn id="98" dur="indefinite" restart="never" nodeType="tmRoot">
          <p:childTnLst>
            <p:seq>
              <p:cTn id="99"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Natural Language Processing (1/2)</a:t>
            </a:r>
            <a:endParaRPr b="0" lang="en-US" sz="2400" spc="-1" strike="noStrike">
              <a:latin typeface="Noto Sans CJK JP"/>
            </a:endParaRPr>
          </a:p>
        </p:txBody>
      </p:sp>
      <p:sp>
        <p:nvSpPr>
          <p:cNvPr id="499" name="CustomShape 2"/>
          <p:cNvSpPr/>
          <p:nvPr/>
        </p:nvSpPr>
        <p:spPr>
          <a:xfrm>
            <a:off x="0" y="548640"/>
            <a:ext cx="9142560" cy="1516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맑은 고딕"/>
                <a:ea typeface="DejaVu Sans"/>
              </a:rPr>
              <a:t>Natural Language Processing (NLP) (= Human Language Processing)</a:t>
            </a:r>
            <a:endParaRPr b="0" lang="en-US" sz="1800" spc="-1" strike="noStrike">
              <a:latin typeface="Noto Sans CJK JP"/>
            </a:endParaRPr>
          </a:p>
          <a:p>
            <a:pPr>
              <a:lnSpc>
                <a:spcPct val="100000"/>
              </a:lnSpc>
            </a:pPr>
            <a:r>
              <a:rPr b="0" lang="en-US" sz="1800" spc="-1" strike="noStrike">
                <a:solidFill>
                  <a:srgbClr val="000000"/>
                </a:solidFill>
                <a:latin typeface="맑은 고딕"/>
                <a:ea typeface="DejaVu Sans"/>
              </a:rPr>
              <a:t>• </a:t>
            </a:r>
            <a:r>
              <a:rPr b="0" lang="en-US" sz="1800" spc="-1" strike="noStrike">
                <a:solidFill>
                  <a:srgbClr val="000000"/>
                </a:solidFill>
                <a:latin typeface="맑은 고딕"/>
                <a:ea typeface="DejaVu Sans"/>
              </a:rPr>
              <a:t>is an area of </a:t>
            </a:r>
            <a:r>
              <a:rPr b="0" lang="en-US" sz="1800" spc="-1" strike="noStrike">
                <a:solidFill>
                  <a:srgbClr val="ff0000"/>
                </a:solidFill>
                <a:latin typeface="맑은 고딕"/>
                <a:ea typeface="DejaVu Sans"/>
              </a:rPr>
              <a:t>computer science </a:t>
            </a:r>
            <a:r>
              <a:rPr b="0" lang="en-US" sz="1800" spc="-1" strike="noStrike">
                <a:solidFill>
                  <a:srgbClr val="000000"/>
                </a:solidFill>
                <a:latin typeface="맑은 고딕"/>
                <a:ea typeface="DejaVu Sans"/>
              </a:rPr>
              <a:t>and </a:t>
            </a:r>
            <a:r>
              <a:rPr b="0" lang="en-US" sz="1800" spc="-1" strike="noStrike">
                <a:solidFill>
                  <a:srgbClr val="ff0000"/>
                </a:solidFill>
                <a:latin typeface="맑은 고딕"/>
                <a:ea typeface="DejaVu Sans"/>
              </a:rPr>
              <a:t>artificial intelligence</a:t>
            </a:r>
            <a:br/>
            <a:r>
              <a:rPr b="0" lang="en-US" sz="1800" spc="-1" strike="noStrike">
                <a:solidFill>
                  <a:srgbClr val="000000"/>
                </a:solidFill>
                <a:latin typeface="맑은 고딕"/>
                <a:ea typeface="DejaVu Sans"/>
              </a:rPr>
              <a:t>• concerned with </a:t>
            </a:r>
            <a:r>
              <a:rPr b="0" lang="en-US" sz="1800" spc="-1" strike="noStrike">
                <a:solidFill>
                  <a:srgbClr val="ff0000"/>
                </a:solidFill>
                <a:latin typeface="맑은 고딕"/>
                <a:ea typeface="DejaVu Sans"/>
              </a:rPr>
              <a:t>the interactions between computers and human (natural) languages</a:t>
            </a:r>
            <a:r>
              <a:rPr b="0" lang="en-US" sz="1800" spc="-1" strike="noStrike">
                <a:solidFill>
                  <a:srgbClr val="000000"/>
                </a:solidFill>
                <a:latin typeface="맑은 고딕"/>
                <a:ea typeface="DejaVu Sans"/>
              </a:rPr>
              <a:t>, • in particular </a:t>
            </a:r>
            <a:r>
              <a:rPr b="0" lang="en-US" sz="1800" spc="-1" strike="noStrike">
                <a:solidFill>
                  <a:srgbClr val="ff0000"/>
                </a:solidFill>
                <a:latin typeface="맑은 고딕"/>
                <a:ea typeface="DejaVu Sans"/>
              </a:rPr>
              <a:t>how to program computers</a:t>
            </a:r>
            <a:br/>
            <a:r>
              <a:rPr b="0" lang="en-US" sz="1800" spc="-1" strike="noStrike">
                <a:solidFill>
                  <a:srgbClr val="000000"/>
                </a:solidFill>
                <a:latin typeface="맑은 고딕"/>
                <a:ea typeface="DejaVu Sans"/>
              </a:rPr>
              <a:t>• to fruitfully </a:t>
            </a:r>
            <a:r>
              <a:rPr b="0" lang="en-US" sz="1800" spc="-1" strike="noStrike">
                <a:solidFill>
                  <a:srgbClr val="ff0000"/>
                </a:solidFill>
                <a:latin typeface="맑은 고딕"/>
                <a:ea typeface="DejaVu Sans"/>
              </a:rPr>
              <a:t>process large amounts of natural language data</a:t>
            </a:r>
            <a:r>
              <a:rPr b="0" lang="en-US" sz="1800" spc="-1" strike="noStrike">
                <a:solidFill>
                  <a:srgbClr val="000000"/>
                </a:solidFill>
                <a:latin typeface="맑은 고딕"/>
                <a:ea typeface="DejaVu Sans"/>
              </a:rPr>
              <a:t>.</a:t>
            </a:r>
            <a:endParaRPr b="0" lang="en-US" sz="1800" spc="-1" strike="noStrike">
              <a:latin typeface="Noto Sans CJK JP"/>
            </a:endParaRPr>
          </a:p>
        </p:txBody>
      </p:sp>
      <p:sp>
        <p:nvSpPr>
          <p:cNvPr id="500" name="CustomShape 3"/>
          <p:cNvSpPr/>
          <p:nvPr/>
        </p:nvSpPr>
        <p:spPr>
          <a:xfrm>
            <a:off x="6300360" y="1958760"/>
            <a:ext cx="2662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맑은 고딕"/>
                <a:ea typeface="DejaVu Sans"/>
              </a:rPr>
              <a:t>[</a:t>
            </a:r>
            <a:r>
              <a:rPr b="0" lang="en-US" sz="1000" spc="-1" strike="noStrike" u="sng">
                <a:solidFill>
                  <a:srgbClr val="0000ff"/>
                </a:solidFill>
                <a:uFillTx/>
                <a:latin typeface="맑은 고딕"/>
                <a:ea typeface="DejaVu Sans"/>
                <a:hlinkClick r:id="rId1"/>
              </a:rPr>
              <a:t>Natural-</a:t>
            </a:r>
            <a:r>
              <a:rPr b="0" lang="en-US" sz="1000" spc="-1" strike="noStrike" u="sng">
                <a:solidFill>
                  <a:srgbClr val="0000ff"/>
                </a:solidFill>
                <a:uFillTx/>
                <a:latin typeface="맑은 고딕"/>
                <a:ea typeface="DejaVu Sans"/>
                <a:hlinkClick r:id="rId2"/>
              </a:rPr>
              <a:t>language_processing</a:t>
            </a:r>
            <a:r>
              <a:rPr b="0" lang="en-US" sz="1000" spc="-1" strike="noStrike" u="sng">
                <a:solidFill>
                  <a:srgbClr val="0000ff"/>
                </a:solidFill>
                <a:uFillTx/>
                <a:latin typeface="맑은 고딕"/>
                <a:ea typeface="DejaVu Sans"/>
                <a:hlinkClick r:id="rId3"/>
              </a:rPr>
              <a:t>, Wikipedia</a:t>
            </a:r>
            <a:r>
              <a:rPr b="0" lang="en-US" sz="1000" spc="-1" strike="noStrike">
                <a:solidFill>
                  <a:srgbClr val="000000"/>
                </a:solidFill>
                <a:latin typeface="맑은 고딕"/>
                <a:ea typeface="DejaVu Sans"/>
              </a:rPr>
              <a:t>]</a:t>
            </a:r>
            <a:endParaRPr b="0" lang="en-US" sz="1000" spc="-1" strike="noStrike">
              <a:latin typeface="Noto Sans CJK JP"/>
            </a:endParaRPr>
          </a:p>
        </p:txBody>
      </p:sp>
      <p:grpSp>
        <p:nvGrpSpPr>
          <p:cNvPr id="501" name="Group 4"/>
          <p:cNvGrpSpPr/>
          <p:nvPr/>
        </p:nvGrpSpPr>
        <p:grpSpPr>
          <a:xfrm>
            <a:off x="1467720" y="2493000"/>
            <a:ext cx="6251040" cy="4345560"/>
            <a:chOff x="1467720" y="2493000"/>
            <a:chExt cx="6251040" cy="4345560"/>
          </a:xfrm>
        </p:grpSpPr>
        <p:pic>
          <p:nvPicPr>
            <p:cNvPr id="502" name="그림 19" descr=""/>
            <p:cNvPicPr/>
            <p:nvPr/>
          </p:nvPicPr>
          <p:blipFill>
            <a:blip r:embed="rId4"/>
            <a:stretch/>
          </p:blipFill>
          <p:spPr>
            <a:xfrm>
              <a:off x="5292000" y="2853000"/>
              <a:ext cx="1918800" cy="1438560"/>
            </a:xfrm>
            <a:prstGeom prst="rect">
              <a:avLst/>
            </a:prstGeom>
            <a:ln>
              <a:noFill/>
            </a:ln>
          </p:spPr>
        </p:pic>
        <p:pic>
          <p:nvPicPr>
            <p:cNvPr id="503" name="Picture 4" descr=""/>
            <p:cNvPicPr/>
            <p:nvPr/>
          </p:nvPicPr>
          <p:blipFill>
            <a:blip r:embed="rId5"/>
            <a:stretch/>
          </p:blipFill>
          <p:spPr>
            <a:xfrm>
              <a:off x="1467720" y="2565000"/>
              <a:ext cx="1814760" cy="1798560"/>
            </a:xfrm>
            <a:prstGeom prst="rect">
              <a:avLst/>
            </a:prstGeom>
            <a:ln w="9360">
              <a:noFill/>
            </a:ln>
          </p:spPr>
        </p:pic>
        <p:pic>
          <p:nvPicPr>
            <p:cNvPr id="504" name="Picture 5" descr=""/>
            <p:cNvPicPr/>
            <p:nvPr/>
          </p:nvPicPr>
          <p:blipFill>
            <a:blip r:embed="rId6"/>
            <a:stretch/>
          </p:blipFill>
          <p:spPr>
            <a:xfrm>
              <a:off x="1475640" y="4725360"/>
              <a:ext cx="1820160" cy="1798560"/>
            </a:xfrm>
            <a:prstGeom prst="rect">
              <a:avLst/>
            </a:prstGeom>
            <a:ln w="9360">
              <a:noFill/>
            </a:ln>
          </p:spPr>
        </p:pic>
        <p:sp>
          <p:nvSpPr>
            <p:cNvPr id="505" name="CustomShape 5"/>
            <p:cNvSpPr/>
            <p:nvPr/>
          </p:nvSpPr>
          <p:spPr>
            <a:xfrm>
              <a:off x="3209400" y="6567120"/>
              <a:ext cx="211536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7"/>
                </a:rPr>
                <a:t>Learning to speak bird, PEANUTS</a:t>
              </a:r>
              <a:endParaRPr b="0" lang="en-US" sz="1000" spc="-1" strike="noStrike">
                <a:latin typeface="Noto Sans CJK JP"/>
              </a:endParaRPr>
            </a:p>
          </p:txBody>
        </p:sp>
        <p:sp>
          <p:nvSpPr>
            <p:cNvPr id="506" name="CustomShape 6"/>
            <p:cNvSpPr/>
            <p:nvPr/>
          </p:nvSpPr>
          <p:spPr>
            <a:xfrm>
              <a:off x="2218320" y="2586240"/>
              <a:ext cx="119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listen</a:t>
              </a:r>
              <a:endParaRPr b="0" lang="en-US" sz="1600" spc="-1" strike="noStrike">
                <a:latin typeface="Noto Sans CJK JP"/>
              </a:endParaRPr>
            </a:p>
          </p:txBody>
        </p:sp>
        <p:sp>
          <p:nvSpPr>
            <p:cNvPr id="507" name="CustomShape 7"/>
            <p:cNvSpPr/>
            <p:nvPr/>
          </p:nvSpPr>
          <p:spPr>
            <a:xfrm>
              <a:off x="2176920" y="4746600"/>
              <a:ext cx="119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speak</a:t>
              </a:r>
              <a:endParaRPr b="0" lang="en-US" sz="1600" spc="-1" strike="noStrike">
                <a:latin typeface="Noto Sans CJK JP"/>
              </a:endParaRPr>
            </a:p>
          </p:txBody>
        </p:sp>
        <p:pic>
          <p:nvPicPr>
            <p:cNvPr id="508" name="Picture 7" descr=""/>
            <p:cNvPicPr/>
            <p:nvPr/>
          </p:nvPicPr>
          <p:blipFill>
            <a:blip r:embed="rId8"/>
            <a:stretch/>
          </p:blipFill>
          <p:spPr>
            <a:xfrm>
              <a:off x="5212440" y="4725000"/>
              <a:ext cx="2117160" cy="1798560"/>
            </a:xfrm>
            <a:prstGeom prst="rect">
              <a:avLst/>
            </a:prstGeom>
            <a:ln w="9360">
              <a:noFill/>
            </a:ln>
          </p:spPr>
        </p:pic>
        <p:sp>
          <p:nvSpPr>
            <p:cNvPr id="509" name="CustomShape 8"/>
            <p:cNvSpPr/>
            <p:nvPr/>
          </p:nvSpPr>
          <p:spPr>
            <a:xfrm>
              <a:off x="5220000" y="4725000"/>
              <a:ext cx="249876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generate (language)</a:t>
              </a:r>
              <a:endParaRPr b="0" lang="en-US" sz="1600" spc="-1" strike="noStrike">
                <a:latin typeface="Noto Sans CJK JP"/>
              </a:endParaRPr>
            </a:p>
          </p:txBody>
        </p:sp>
        <p:sp>
          <p:nvSpPr>
            <p:cNvPr id="510" name="CustomShape 9"/>
            <p:cNvSpPr/>
            <p:nvPr/>
          </p:nvSpPr>
          <p:spPr>
            <a:xfrm>
              <a:off x="4932000" y="2493000"/>
              <a:ext cx="266292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understand (language)</a:t>
              </a:r>
              <a:endParaRPr b="0" lang="en-US" sz="1600" spc="-1" strike="noStrike">
                <a:latin typeface="Noto Sans CJK JP"/>
              </a:endParaRPr>
            </a:p>
          </p:txBody>
        </p:sp>
      </p:grpSp>
    </p:spTree>
  </p:cSld>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22" presetSubtype="1">
                                  <p:stCondLst>
                                    <p:cond delay="0"/>
                                  </p:stCondLst>
                                  <p:childTnLst>
                                    <p:set>
                                      <p:cBhvr>
                                        <p:cTn id="105" dur="1" fill="hold">
                                          <p:stCondLst>
                                            <p:cond delay="0"/>
                                          </p:stCondLst>
                                        </p:cTn>
                                        <p:tgtEl>
                                          <p:spTgt spid="501"/>
                                        </p:tgtEl>
                                        <p:attrNameLst>
                                          <p:attrName>style.visibility</p:attrName>
                                        </p:attrNameLst>
                                      </p:cBhvr>
                                      <p:to>
                                        <p:strVal val="visible"/>
                                      </p:to>
                                    </p:set>
                                    <p:animEffect filter="wipe(up)" transition="in">
                                      <p:cBhvr additive="repl">
                                        <p:cTn id="106" dur="500"/>
                                        <p:tgtEl>
                                          <p:spTgt spid="5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Natural Language Processing (2/2)</a:t>
            </a:r>
            <a:endParaRPr b="0" lang="en-US" sz="2400" spc="-1" strike="noStrike">
              <a:latin typeface="Noto Sans CJK JP"/>
            </a:endParaRPr>
          </a:p>
        </p:txBody>
      </p:sp>
      <p:sp>
        <p:nvSpPr>
          <p:cNvPr id="512" name="CustomShape 2"/>
          <p:cNvSpPr/>
          <p:nvPr/>
        </p:nvSpPr>
        <p:spPr>
          <a:xfrm>
            <a:off x="0" y="476640"/>
            <a:ext cx="9034920" cy="866880"/>
          </a:xfrm>
          <a:prstGeom prst="rect">
            <a:avLst/>
          </a:prstGeom>
          <a:noFill/>
          <a:ln>
            <a:noFill/>
          </a:ln>
        </p:spPr>
        <p:style>
          <a:lnRef idx="0"/>
          <a:fillRef idx="0"/>
          <a:effectRef idx="0"/>
          <a:fontRef idx="minor"/>
        </p:style>
        <p:txBody>
          <a:bodyPr lIns="90000" rIns="90000" tIns="45000" bIns="45000"/>
          <a:p>
            <a:pPr>
              <a:lnSpc>
                <a:spcPct val="100000"/>
              </a:lnSpc>
            </a:pPr>
            <a:r>
              <a:rPr b="0" lang="en-US" sz="1700" spc="-1" strike="noStrike">
                <a:solidFill>
                  <a:srgbClr val="000000"/>
                </a:solidFill>
                <a:latin typeface="맑은 고딕"/>
                <a:ea typeface="DejaVu Sans"/>
              </a:rPr>
              <a:t>Challenges</a:t>
            </a:r>
            <a:br/>
            <a:r>
              <a:rPr b="0" lang="en-US" sz="1700" spc="-1" strike="noStrike">
                <a:solidFill>
                  <a:srgbClr val="000000"/>
                </a:solidFill>
                <a:latin typeface="맑은 고딕"/>
                <a:ea typeface="DejaVu Sans"/>
              </a:rPr>
              <a:t>• in natural-language processing frequently involve</a:t>
            </a:r>
            <a:endParaRPr b="0" lang="en-US" sz="1700" spc="-1" strike="noStrike">
              <a:latin typeface="Noto Sans CJK JP"/>
            </a:endParaRPr>
          </a:p>
          <a:p>
            <a:pPr>
              <a:lnSpc>
                <a:spcPct val="100000"/>
              </a:lnSpc>
            </a:pPr>
            <a:r>
              <a:rPr b="0" lang="en-US" sz="1700" spc="-1" strike="noStrike">
                <a:solidFill>
                  <a:srgbClr val="000000"/>
                </a:solidFill>
                <a:latin typeface="맑은 고딕"/>
                <a:ea typeface="DejaVu Sans"/>
              </a:rPr>
              <a:t>• </a:t>
            </a:r>
            <a:r>
              <a:rPr b="0" lang="en-US" sz="1700" spc="-1" strike="noStrike">
                <a:solidFill>
                  <a:srgbClr val="ff0000"/>
                </a:solidFill>
                <a:latin typeface="맑은 고딕"/>
                <a:ea typeface="DejaVu Sans"/>
              </a:rPr>
              <a:t>speech recognition</a:t>
            </a:r>
            <a:r>
              <a:rPr b="0" lang="en-US" sz="1700" spc="-1" strike="noStrike">
                <a:solidFill>
                  <a:srgbClr val="000000"/>
                </a:solidFill>
                <a:latin typeface="맑은 고딕"/>
                <a:ea typeface="DejaVu Sans"/>
              </a:rPr>
              <a:t>, </a:t>
            </a:r>
            <a:r>
              <a:rPr b="0" lang="en-US" sz="1700" spc="-1" strike="noStrike">
                <a:solidFill>
                  <a:srgbClr val="ff0000"/>
                </a:solidFill>
                <a:latin typeface="맑은 고딕"/>
                <a:ea typeface="DejaVu Sans"/>
              </a:rPr>
              <a:t>natural language understanding</a:t>
            </a:r>
            <a:r>
              <a:rPr b="0" lang="en-US" sz="1700" spc="-1" strike="noStrike">
                <a:solidFill>
                  <a:srgbClr val="000000"/>
                </a:solidFill>
                <a:latin typeface="맑은 고딕"/>
                <a:ea typeface="DejaVu Sans"/>
              </a:rPr>
              <a:t>, and </a:t>
            </a:r>
            <a:r>
              <a:rPr b="0" lang="en-US" sz="1700" spc="-1" strike="noStrike">
                <a:solidFill>
                  <a:srgbClr val="ff0000"/>
                </a:solidFill>
                <a:latin typeface="맑은 고딕"/>
                <a:ea typeface="DejaVu Sans"/>
              </a:rPr>
              <a:t>natural language generation</a:t>
            </a:r>
            <a:r>
              <a:rPr b="0" lang="en-US" sz="1700" spc="-1" strike="noStrike">
                <a:solidFill>
                  <a:srgbClr val="000000"/>
                </a:solidFill>
                <a:latin typeface="맑은 고딕"/>
                <a:ea typeface="DejaVu Sans"/>
              </a:rPr>
              <a:t>.</a:t>
            </a:r>
            <a:endParaRPr b="0" lang="en-US" sz="1700" spc="-1" strike="noStrike">
              <a:latin typeface="Noto Sans CJK JP"/>
            </a:endParaRPr>
          </a:p>
        </p:txBody>
      </p:sp>
      <p:sp>
        <p:nvSpPr>
          <p:cNvPr id="513" name="CustomShape 3"/>
          <p:cNvSpPr/>
          <p:nvPr/>
        </p:nvSpPr>
        <p:spPr>
          <a:xfrm>
            <a:off x="6300360" y="1310400"/>
            <a:ext cx="2662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맑은 고딕"/>
                <a:ea typeface="DejaVu Sans"/>
              </a:rPr>
              <a:t>[</a:t>
            </a:r>
            <a:r>
              <a:rPr b="0" lang="en-US" sz="1000" spc="-1" strike="noStrike" u="sng">
                <a:solidFill>
                  <a:srgbClr val="0000ff"/>
                </a:solidFill>
                <a:uFillTx/>
                <a:latin typeface="맑은 고딕"/>
                <a:ea typeface="DejaVu Sans"/>
                <a:hlinkClick r:id="rId1"/>
              </a:rPr>
              <a:t>Natural-</a:t>
            </a:r>
            <a:r>
              <a:rPr b="0" lang="en-US" sz="1000" spc="-1" strike="noStrike" u="sng">
                <a:solidFill>
                  <a:srgbClr val="0000ff"/>
                </a:solidFill>
                <a:uFillTx/>
                <a:latin typeface="맑은 고딕"/>
                <a:ea typeface="DejaVu Sans"/>
                <a:hlinkClick r:id="rId2"/>
              </a:rPr>
              <a:t>language_processing</a:t>
            </a:r>
            <a:r>
              <a:rPr b="0" lang="en-US" sz="1000" spc="-1" strike="noStrike" u="sng">
                <a:solidFill>
                  <a:srgbClr val="0000ff"/>
                </a:solidFill>
                <a:uFillTx/>
                <a:latin typeface="맑은 고딕"/>
                <a:ea typeface="DejaVu Sans"/>
                <a:hlinkClick r:id="rId3"/>
              </a:rPr>
              <a:t>, Wikipedia</a:t>
            </a:r>
            <a:r>
              <a:rPr b="0" lang="en-US" sz="1000" spc="-1" strike="noStrike">
                <a:solidFill>
                  <a:srgbClr val="000000"/>
                </a:solidFill>
                <a:latin typeface="맑은 고딕"/>
                <a:ea typeface="DejaVu Sans"/>
              </a:rPr>
              <a:t>]</a:t>
            </a:r>
            <a:endParaRPr b="0" lang="en-US" sz="1000" spc="-1" strike="noStrike">
              <a:latin typeface="Noto Sans CJK JP"/>
            </a:endParaRPr>
          </a:p>
        </p:txBody>
      </p:sp>
      <p:grpSp>
        <p:nvGrpSpPr>
          <p:cNvPr id="514" name="Group 4"/>
          <p:cNvGrpSpPr/>
          <p:nvPr/>
        </p:nvGrpSpPr>
        <p:grpSpPr>
          <a:xfrm>
            <a:off x="611640" y="1835640"/>
            <a:ext cx="4713120" cy="5002920"/>
            <a:chOff x="611640" y="1835640"/>
            <a:chExt cx="4713120" cy="5002920"/>
          </a:xfrm>
        </p:grpSpPr>
        <p:pic>
          <p:nvPicPr>
            <p:cNvPr id="515" name="Picture 4" descr=""/>
            <p:cNvPicPr/>
            <p:nvPr/>
          </p:nvPicPr>
          <p:blipFill>
            <a:blip r:embed="rId4"/>
            <a:stretch/>
          </p:blipFill>
          <p:spPr>
            <a:xfrm>
              <a:off x="1467720" y="2565000"/>
              <a:ext cx="1814760" cy="1798560"/>
            </a:xfrm>
            <a:prstGeom prst="rect">
              <a:avLst/>
            </a:prstGeom>
            <a:ln w="9360">
              <a:noFill/>
            </a:ln>
          </p:spPr>
        </p:pic>
        <p:pic>
          <p:nvPicPr>
            <p:cNvPr id="516" name="Picture 5" descr=""/>
            <p:cNvPicPr/>
            <p:nvPr/>
          </p:nvPicPr>
          <p:blipFill>
            <a:blip r:embed="rId5"/>
            <a:stretch/>
          </p:blipFill>
          <p:spPr>
            <a:xfrm>
              <a:off x="1475640" y="4725360"/>
              <a:ext cx="1820160" cy="1798560"/>
            </a:xfrm>
            <a:prstGeom prst="rect">
              <a:avLst/>
            </a:prstGeom>
            <a:ln w="9360">
              <a:noFill/>
            </a:ln>
          </p:spPr>
        </p:pic>
        <p:sp>
          <p:nvSpPr>
            <p:cNvPr id="517" name="CustomShape 5"/>
            <p:cNvSpPr/>
            <p:nvPr/>
          </p:nvSpPr>
          <p:spPr>
            <a:xfrm>
              <a:off x="3209400" y="6567120"/>
              <a:ext cx="211536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u="sng">
                  <a:solidFill>
                    <a:srgbClr val="0000ff"/>
                  </a:solidFill>
                  <a:uFillTx/>
                  <a:latin typeface="맑은 고딕"/>
                  <a:ea typeface="DejaVu Sans"/>
                  <a:hlinkClick r:id="rId6"/>
                </a:rPr>
                <a:t>Learning to speak bird, PEANUTS</a:t>
              </a:r>
              <a:endParaRPr b="0" lang="en-US" sz="1000" spc="-1" strike="noStrike">
                <a:latin typeface="Noto Sans CJK JP"/>
              </a:endParaRPr>
            </a:p>
          </p:txBody>
        </p:sp>
        <p:sp>
          <p:nvSpPr>
            <p:cNvPr id="518" name="CustomShape 6"/>
            <p:cNvSpPr/>
            <p:nvPr/>
          </p:nvSpPr>
          <p:spPr>
            <a:xfrm>
              <a:off x="2218320" y="2586240"/>
              <a:ext cx="119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listen</a:t>
              </a:r>
              <a:endParaRPr b="0" lang="en-US" sz="1600" spc="-1" strike="noStrike">
                <a:latin typeface="Noto Sans CJK JP"/>
              </a:endParaRPr>
            </a:p>
          </p:txBody>
        </p:sp>
        <p:sp>
          <p:nvSpPr>
            <p:cNvPr id="519" name="CustomShape 7"/>
            <p:cNvSpPr/>
            <p:nvPr/>
          </p:nvSpPr>
          <p:spPr>
            <a:xfrm>
              <a:off x="2176920" y="4746600"/>
              <a:ext cx="119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speak</a:t>
              </a:r>
              <a:endParaRPr b="0" lang="en-US" sz="1600" spc="-1" strike="noStrike">
                <a:latin typeface="Noto Sans CJK JP"/>
              </a:endParaRPr>
            </a:p>
          </p:txBody>
        </p:sp>
        <p:sp>
          <p:nvSpPr>
            <p:cNvPr id="520" name="CustomShape 8"/>
            <p:cNvSpPr/>
            <p:nvPr/>
          </p:nvSpPr>
          <p:spPr>
            <a:xfrm>
              <a:off x="611640" y="2226240"/>
              <a:ext cx="3742920" cy="5752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(Automatic) Speech Recognition (ASR)</a:t>
              </a:r>
              <a:endParaRPr b="0" lang="en-US" sz="1600" spc="-1" strike="noStrike">
                <a:latin typeface="Noto Sans CJK JP"/>
              </a:endParaRPr>
            </a:p>
          </p:txBody>
        </p:sp>
        <p:sp>
          <p:nvSpPr>
            <p:cNvPr id="521" name="CustomShape 9"/>
            <p:cNvSpPr/>
            <p:nvPr/>
          </p:nvSpPr>
          <p:spPr>
            <a:xfrm>
              <a:off x="1506240" y="4404600"/>
              <a:ext cx="1798920" cy="6246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Speech Synthesis</a:t>
              </a:r>
              <a:endParaRPr b="0" lang="en-US" sz="1600" spc="-1" strike="noStrike">
                <a:latin typeface="Noto Sans CJK JP"/>
              </a:endParaRPr>
            </a:p>
          </p:txBody>
        </p:sp>
        <p:sp>
          <p:nvSpPr>
            <p:cNvPr id="522" name="CustomShape 10"/>
            <p:cNvSpPr/>
            <p:nvPr/>
          </p:nvSpPr>
          <p:spPr>
            <a:xfrm>
              <a:off x="1331640" y="1835640"/>
              <a:ext cx="2230920" cy="6937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맑은 고딕"/>
                  <a:ea typeface="DejaVu Sans"/>
                </a:rPr>
                <a:t>Speech Processing</a:t>
              </a:r>
              <a:endParaRPr b="0" lang="en-US" sz="1800" spc="-1" strike="noStrike">
                <a:latin typeface="Noto Sans CJK JP"/>
              </a:endParaRPr>
            </a:p>
          </p:txBody>
        </p:sp>
      </p:grpSp>
      <p:grpSp>
        <p:nvGrpSpPr>
          <p:cNvPr id="523" name="Group 11"/>
          <p:cNvGrpSpPr/>
          <p:nvPr/>
        </p:nvGrpSpPr>
        <p:grpSpPr>
          <a:xfrm>
            <a:off x="4500000" y="1818360"/>
            <a:ext cx="3814920" cy="4705200"/>
            <a:chOff x="4500000" y="1818360"/>
            <a:chExt cx="3814920" cy="4705200"/>
          </a:xfrm>
        </p:grpSpPr>
        <p:pic>
          <p:nvPicPr>
            <p:cNvPr id="524" name="그림 31" descr=""/>
            <p:cNvPicPr/>
            <p:nvPr/>
          </p:nvPicPr>
          <p:blipFill>
            <a:blip r:embed="rId7"/>
            <a:stretch/>
          </p:blipFill>
          <p:spPr>
            <a:xfrm>
              <a:off x="5292000" y="2853000"/>
              <a:ext cx="1918800" cy="1438560"/>
            </a:xfrm>
            <a:prstGeom prst="rect">
              <a:avLst/>
            </a:prstGeom>
            <a:ln>
              <a:noFill/>
            </a:ln>
          </p:spPr>
        </p:pic>
        <p:pic>
          <p:nvPicPr>
            <p:cNvPr id="525" name="Picture 7" descr=""/>
            <p:cNvPicPr/>
            <p:nvPr/>
          </p:nvPicPr>
          <p:blipFill>
            <a:blip r:embed="rId8"/>
            <a:stretch/>
          </p:blipFill>
          <p:spPr>
            <a:xfrm>
              <a:off x="5212440" y="4725000"/>
              <a:ext cx="2117160" cy="1798560"/>
            </a:xfrm>
            <a:prstGeom prst="rect">
              <a:avLst/>
            </a:prstGeom>
            <a:ln w="9360">
              <a:noFill/>
            </a:ln>
          </p:spPr>
        </p:pic>
        <p:sp>
          <p:nvSpPr>
            <p:cNvPr id="526" name="CustomShape 12"/>
            <p:cNvSpPr/>
            <p:nvPr/>
          </p:nvSpPr>
          <p:spPr>
            <a:xfrm>
              <a:off x="5508000" y="4725000"/>
              <a:ext cx="146988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generate</a:t>
              </a:r>
              <a:endParaRPr b="0" lang="en-US" sz="1600" spc="-1" strike="noStrike">
                <a:latin typeface="Noto Sans CJK JP"/>
              </a:endParaRPr>
            </a:p>
          </p:txBody>
        </p:sp>
        <p:sp>
          <p:nvSpPr>
            <p:cNvPr id="527" name="CustomShape 13"/>
            <p:cNvSpPr/>
            <p:nvPr/>
          </p:nvSpPr>
          <p:spPr>
            <a:xfrm>
              <a:off x="5364000" y="2493000"/>
              <a:ext cx="172692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We understand</a:t>
              </a:r>
              <a:endParaRPr b="0" lang="en-US" sz="1600" spc="-1" strike="noStrike">
                <a:latin typeface="Noto Sans CJK JP"/>
              </a:endParaRPr>
            </a:p>
          </p:txBody>
        </p:sp>
        <p:sp>
          <p:nvSpPr>
            <p:cNvPr id="528" name="CustomShape 14"/>
            <p:cNvSpPr/>
            <p:nvPr/>
          </p:nvSpPr>
          <p:spPr>
            <a:xfrm>
              <a:off x="4572000" y="4386600"/>
              <a:ext cx="374292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Natural Language Generation (NLG)</a:t>
              </a:r>
              <a:endParaRPr b="0" lang="en-US" sz="1600" spc="-1" strike="noStrike">
                <a:latin typeface="Noto Sans CJK JP"/>
              </a:endParaRPr>
            </a:p>
          </p:txBody>
        </p:sp>
        <p:sp>
          <p:nvSpPr>
            <p:cNvPr id="529" name="CustomShape 15"/>
            <p:cNvSpPr/>
            <p:nvPr/>
          </p:nvSpPr>
          <p:spPr>
            <a:xfrm>
              <a:off x="4500000" y="2205000"/>
              <a:ext cx="3814920" cy="5752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맑은 고딕"/>
                  <a:ea typeface="DejaVu Sans"/>
                </a:rPr>
                <a:t>Natural Language Understanding (NLU)</a:t>
              </a:r>
              <a:endParaRPr b="0" lang="en-US" sz="1600" spc="-1" strike="noStrike">
                <a:latin typeface="Noto Sans CJK JP"/>
              </a:endParaRPr>
            </a:p>
          </p:txBody>
        </p:sp>
        <p:sp>
          <p:nvSpPr>
            <p:cNvPr id="530" name="CustomShape 16"/>
            <p:cNvSpPr/>
            <p:nvPr/>
          </p:nvSpPr>
          <p:spPr>
            <a:xfrm>
              <a:off x="5508000" y="1818360"/>
              <a:ext cx="1942920" cy="363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맑은 고딕"/>
                  <a:ea typeface="DejaVu Sans"/>
                </a:rPr>
                <a:t>Text Processing</a:t>
              </a:r>
              <a:endParaRPr b="0" lang="en-US" sz="1800" spc="-1" strike="noStrike">
                <a:latin typeface="Noto Sans CJK JP"/>
              </a:endParaRPr>
            </a:p>
          </p:txBody>
        </p:sp>
      </p:grpSp>
    </p:spTree>
  </p:cSld>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22" presetSubtype="1">
                                  <p:stCondLst>
                                    <p:cond delay="0"/>
                                  </p:stCondLst>
                                  <p:childTnLst>
                                    <p:set>
                                      <p:cBhvr>
                                        <p:cTn id="112" dur="1" fill="hold">
                                          <p:stCondLst>
                                            <p:cond delay="0"/>
                                          </p:stCondLst>
                                        </p:cTn>
                                        <p:tgtEl>
                                          <p:spTgt spid="514"/>
                                        </p:tgtEl>
                                        <p:attrNameLst>
                                          <p:attrName>style.visibility</p:attrName>
                                        </p:attrNameLst>
                                      </p:cBhvr>
                                      <p:to>
                                        <p:strVal val="visible"/>
                                      </p:to>
                                    </p:set>
                                    <p:animEffect filter="wipe(up)" transition="in">
                                      <p:cBhvr additive="repl">
                                        <p:cTn id="113" dur="1000"/>
                                        <p:tgtEl>
                                          <p:spTgt spid="514"/>
                                        </p:tgtEl>
                                      </p:cBhvr>
                                    </p:animEffect>
                                  </p:childTnLst>
                                </p:cTn>
                              </p:par>
                            </p:childTnLst>
                          </p:cTn>
                        </p:par>
                        <p:par>
                          <p:cTn id="114" fill="hold">
                            <p:stCondLst>
                              <p:cond delay="1000"/>
                            </p:stCondLst>
                            <p:childTnLst>
                              <p:par>
                                <p:cTn id="115" nodeType="afterEffect" fill="hold" presetClass="entr" presetID="22" presetSubtype="1">
                                  <p:stCondLst>
                                    <p:cond delay="0"/>
                                  </p:stCondLst>
                                  <p:childTnLst>
                                    <p:set>
                                      <p:cBhvr>
                                        <p:cTn id="116" dur="1" fill="hold">
                                          <p:stCondLst>
                                            <p:cond delay="0"/>
                                          </p:stCondLst>
                                        </p:cTn>
                                        <p:tgtEl>
                                          <p:spTgt spid="523"/>
                                        </p:tgtEl>
                                        <p:attrNameLst>
                                          <p:attrName>style.visibility</p:attrName>
                                        </p:attrNameLst>
                                      </p:cBhvr>
                                      <p:to>
                                        <p:strVal val="visible"/>
                                      </p:to>
                                    </p:set>
                                    <p:animEffect filter="wipe(up)" transition="in">
                                      <p:cBhvr additive="repl">
                                        <p:cTn id="117" dur="1000"/>
                                        <p:tgtEl>
                                          <p:spTgt spid="5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Natural Language Processing: Scope 1</a:t>
            </a:r>
            <a:endParaRPr b="0" lang="en-US" sz="2400" spc="-1" strike="noStrike">
              <a:latin typeface="Noto Sans CJK JP"/>
            </a:endParaRPr>
          </a:p>
        </p:txBody>
      </p:sp>
      <p:sp>
        <p:nvSpPr>
          <p:cNvPr id="532" name="CustomShape 2"/>
          <p:cNvSpPr/>
          <p:nvPr/>
        </p:nvSpPr>
        <p:spPr>
          <a:xfrm>
            <a:off x="3052080" y="1484640"/>
            <a:ext cx="2662920" cy="2662920"/>
          </a:xfrm>
          <a:prstGeom prst="ellipse">
            <a:avLst/>
          </a:prstGeom>
          <a:solidFill>
            <a:srgbClr val="ff0000">
              <a:alpha val="50000"/>
            </a:srgb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3600" spc="-1" strike="noStrike">
                <a:solidFill>
                  <a:srgbClr val="10243e"/>
                </a:solidFill>
                <a:latin typeface="맑은 고딕"/>
                <a:ea typeface="DejaVu Sans"/>
              </a:rPr>
              <a:t>AI</a:t>
            </a:r>
            <a:endParaRPr b="0" lang="en-US" sz="3600" spc="-1" strike="noStrike">
              <a:latin typeface="Noto Sans CJK JP"/>
            </a:endParaRPr>
          </a:p>
        </p:txBody>
      </p:sp>
      <p:sp>
        <p:nvSpPr>
          <p:cNvPr id="533" name="CustomShape 3"/>
          <p:cNvSpPr/>
          <p:nvPr/>
        </p:nvSpPr>
        <p:spPr>
          <a:xfrm>
            <a:off x="1952280" y="3069000"/>
            <a:ext cx="2662920" cy="2662920"/>
          </a:xfrm>
          <a:prstGeom prst="ellipse">
            <a:avLst/>
          </a:prstGeom>
          <a:solidFill>
            <a:srgbClr val="0070c0">
              <a:alpha val="50000"/>
            </a:srgbClr>
          </a:solidFill>
          <a:ln>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3600" spc="-1" strike="noStrike">
                <a:solidFill>
                  <a:srgbClr val="10243e"/>
                </a:solidFill>
                <a:latin typeface="맑은 고딕"/>
                <a:ea typeface="DejaVu Sans"/>
              </a:rPr>
              <a:t>NLP</a:t>
            </a:r>
            <a:endParaRPr b="0" lang="en-US" sz="3600" spc="-1" strike="noStrike">
              <a:latin typeface="Noto Sans CJK JP"/>
            </a:endParaRPr>
          </a:p>
        </p:txBody>
      </p:sp>
      <p:grpSp>
        <p:nvGrpSpPr>
          <p:cNvPr id="534" name="Group 4"/>
          <p:cNvGrpSpPr/>
          <p:nvPr/>
        </p:nvGrpSpPr>
        <p:grpSpPr>
          <a:xfrm>
            <a:off x="4184640" y="2322360"/>
            <a:ext cx="4504680" cy="3409560"/>
            <a:chOff x="4184640" y="2322360"/>
            <a:chExt cx="4504680" cy="3409560"/>
          </a:xfrm>
        </p:grpSpPr>
        <p:sp>
          <p:nvSpPr>
            <p:cNvPr id="535" name="CustomShape 5"/>
            <p:cNvSpPr/>
            <p:nvPr/>
          </p:nvSpPr>
          <p:spPr>
            <a:xfrm>
              <a:off x="4184640" y="3069000"/>
              <a:ext cx="2662920" cy="2662920"/>
            </a:xfrm>
            <a:prstGeom prst="ellipse">
              <a:avLst/>
            </a:prstGeom>
            <a:solidFill>
              <a:srgbClr val="00b050">
                <a:alpha val="50000"/>
              </a:srgb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3600" spc="-1" strike="noStrike">
                  <a:solidFill>
                    <a:srgbClr val="10243e"/>
                  </a:solidFill>
                  <a:latin typeface="맑은 고딕"/>
                  <a:ea typeface="DejaVu Sans"/>
                </a:rPr>
                <a:t>ML/DL</a:t>
              </a:r>
              <a:endParaRPr b="0" lang="en-US" sz="3600" spc="-1" strike="noStrike">
                <a:latin typeface="Noto Sans CJK JP"/>
              </a:endParaRPr>
            </a:p>
          </p:txBody>
        </p:sp>
        <p:sp>
          <p:nvSpPr>
            <p:cNvPr id="536" name="CustomShape 6"/>
            <p:cNvSpPr/>
            <p:nvPr/>
          </p:nvSpPr>
          <p:spPr>
            <a:xfrm>
              <a:off x="5919840" y="2322360"/>
              <a:ext cx="2769480" cy="912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Recent trend is </a:t>
              </a:r>
              <a:br/>
              <a:r>
                <a:rPr b="0" lang="en-US" sz="1800" spc="-1" strike="noStrike">
                  <a:solidFill>
                    <a:srgbClr val="000000"/>
                  </a:solidFill>
                  <a:latin typeface="맑은 고딕"/>
                  <a:ea typeface="DejaVu Sans"/>
                </a:rPr>
                <a:t>to apply </a:t>
              </a:r>
              <a:br/>
              <a:r>
                <a:rPr b="0" lang="en-US" sz="1800" spc="-1" strike="noStrike">
                  <a:solidFill>
                    <a:srgbClr val="000000"/>
                  </a:solidFill>
                  <a:latin typeface="맑은 고딕"/>
                  <a:ea typeface="DejaVu Sans"/>
                </a:rPr>
                <a:t>Machine/Deep Learning.</a:t>
              </a:r>
              <a:endParaRPr b="0" lang="en-US" sz="1800" spc="-1" strike="noStrike">
                <a:latin typeface="Noto Sans CJK JP"/>
              </a:endParaRPr>
            </a:p>
          </p:txBody>
        </p:sp>
      </p:grpSp>
      <p:sp>
        <p:nvSpPr>
          <p:cNvPr id="537" name="CustomShape 7"/>
          <p:cNvSpPr/>
          <p:nvPr/>
        </p:nvSpPr>
        <p:spPr>
          <a:xfrm>
            <a:off x="1799280" y="5889960"/>
            <a:ext cx="2936880" cy="912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NLP is a field of </a:t>
            </a:r>
            <a:br/>
            <a:r>
              <a:rPr b="0" lang="en-US" sz="1800" spc="-1" strike="noStrike">
                <a:solidFill>
                  <a:srgbClr val="000000"/>
                </a:solidFill>
                <a:latin typeface="맑은 고딕"/>
                <a:ea typeface="DejaVu Sans"/>
              </a:rPr>
              <a:t>computer science and </a:t>
            </a:r>
            <a:endParaRPr b="0" lang="en-US" sz="1800" spc="-1" strike="noStrike">
              <a:latin typeface="Noto Sans CJK JP"/>
            </a:endParaRPr>
          </a:p>
          <a:p>
            <a:pPr algn="ctr">
              <a:lnSpc>
                <a:spcPct val="100000"/>
              </a:lnSpc>
            </a:pPr>
            <a:r>
              <a:rPr b="0" lang="en-US" sz="1800" spc="-1" strike="noStrike">
                <a:solidFill>
                  <a:srgbClr val="000000"/>
                </a:solidFill>
                <a:latin typeface="맑은 고딕"/>
                <a:ea typeface="DejaVu Sans"/>
              </a:rPr>
              <a:t>computational linguistics.</a:t>
            </a:r>
            <a:endParaRPr b="0" lang="en-US" sz="1800" spc="-1" strike="noStrike">
              <a:latin typeface="Noto Sans CJK JP"/>
            </a:endParaRPr>
          </a:p>
        </p:txBody>
      </p:sp>
      <p:sp>
        <p:nvSpPr>
          <p:cNvPr id="538" name="CustomShape 8"/>
          <p:cNvSpPr/>
          <p:nvPr/>
        </p:nvSpPr>
        <p:spPr>
          <a:xfrm>
            <a:off x="1603080" y="2309400"/>
            <a:ext cx="1391760" cy="6379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NLP is</a:t>
            </a:r>
            <a:br/>
            <a:r>
              <a:rPr b="0" lang="en-US" sz="1800" spc="-1" strike="noStrike">
                <a:solidFill>
                  <a:srgbClr val="000000"/>
                </a:solidFill>
                <a:latin typeface="맑은 고딕"/>
                <a:ea typeface="DejaVu Sans"/>
              </a:rPr>
              <a:t>a part of AI.</a:t>
            </a:r>
            <a:endParaRPr b="0" lang="en-US" sz="1800" spc="-1" strike="noStrike">
              <a:latin typeface="Noto Sans CJK JP"/>
            </a:endParaRPr>
          </a:p>
        </p:txBody>
      </p:sp>
      <p:sp>
        <p:nvSpPr>
          <p:cNvPr id="539" name="CustomShape 9"/>
          <p:cNvSpPr/>
          <p:nvPr/>
        </p:nvSpPr>
        <p:spPr>
          <a:xfrm>
            <a:off x="144000" y="827280"/>
            <a:ext cx="8818920" cy="749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ff"/>
                </a:solidFill>
                <a:uFillTx/>
                <a:latin typeface="맑은 고딕"/>
                <a:ea typeface="DejaVu Sans"/>
                <a:hlinkClick r:id="rId1"/>
              </a:rPr>
              <a:t>Introduction to Natural Language Processing - Cambridge Data Science </a:t>
            </a:r>
            <a:r>
              <a:rPr b="0" lang="en-US" sz="1800" spc="-1" strike="noStrike" u="sng">
                <a:solidFill>
                  <a:srgbClr val="0000ff"/>
                </a:solidFill>
                <a:uFillTx/>
                <a:latin typeface="맑은 고딕"/>
                <a:ea typeface="DejaVu Sans"/>
                <a:hlinkClick r:id="rId2"/>
              </a:rPr>
              <a:t>Bootcamp</a:t>
            </a:r>
            <a:endParaRPr b="0" lang="en-US" sz="1800" spc="-1" strike="noStrike">
              <a:latin typeface="Noto Sans CJK JP"/>
            </a:endParaRPr>
          </a:p>
        </p:txBody>
      </p:sp>
    </p:spTree>
  </p:cSld>
  <p:timing>
    <p:tnLst>
      <p:par>
        <p:cTn id="118" dur="indefinite" restart="never" nodeType="tmRoot">
          <p:childTnLst>
            <p:seq>
              <p:cTn id="119" dur="indefinite" nodeType="mainSeq">
                <p:childTnLst>
                  <p:par>
                    <p:cTn id="120" fill="hold">
                      <p:stCondLst>
                        <p:cond delay="indefinite"/>
                      </p:stCondLst>
                      <p:childTnLst>
                        <p:par>
                          <p:cTn id="121" fill="hold">
                            <p:stCondLst>
                              <p:cond delay="0"/>
                            </p:stCondLst>
                            <p:childTnLst>
                              <p:par>
                                <p:cTn id="122" nodeType="clickEffect" fill="hold" presetClass="entr" presetID="22" presetSubtype="1">
                                  <p:stCondLst>
                                    <p:cond delay="0"/>
                                  </p:stCondLst>
                                  <p:childTnLst>
                                    <p:set>
                                      <p:cBhvr>
                                        <p:cTn id="123" dur="1" fill="hold">
                                          <p:stCondLst>
                                            <p:cond delay="0"/>
                                          </p:stCondLst>
                                        </p:cTn>
                                        <p:tgtEl>
                                          <p:spTgt spid="534"/>
                                        </p:tgtEl>
                                        <p:attrNameLst>
                                          <p:attrName>style.visibility</p:attrName>
                                        </p:attrNameLst>
                                      </p:cBhvr>
                                      <p:to>
                                        <p:strVal val="visible"/>
                                      </p:to>
                                    </p:set>
                                    <p:animEffect filter="wipe(up)" transition="in">
                                      <p:cBhvr additive="repl">
                                        <p:cTn id="124" dur="2000"/>
                                        <p:tgtEl>
                                          <p:spTgt spid="5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Natural Language Processing: Scope 2</a:t>
            </a:r>
            <a:endParaRPr b="0" lang="en-US" sz="2400" spc="-1" strike="noStrike">
              <a:latin typeface="Noto Sans CJK JP"/>
            </a:endParaRPr>
          </a:p>
        </p:txBody>
      </p:sp>
      <p:sp>
        <p:nvSpPr>
          <p:cNvPr id="541" name="CustomShape 2"/>
          <p:cNvSpPr/>
          <p:nvPr/>
        </p:nvSpPr>
        <p:spPr>
          <a:xfrm>
            <a:off x="755640" y="1628640"/>
            <a:ext cx="4390920" cy="4390920"/>
          </a:xfrm>
          <a:prstGeom prst="ellipse">
            <a:avLst/>
          </a:prstGeom>
          <a:solidFill>
            <a:srgbClr val="ff0000">
              <a:alpha val="50000"/>
            </a:srgbClr>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42" name="CustomShape 3"/>
          <p:cNvSpPr/>
          <p:nvPr/>
        </p:nvSpPr>
        <p:spPr>
          <a:xfrm>
            <a:off x="4140000" y="1628640"/>
            <a:ext cx="4318920" cy="4318920"/>
          </a:xfrm>
          <a:prstGeom prst="ellipse">
            <a:avLst/>
          </a:prstGeom>
          <a:solidFill>
            <a:srgbClr val="0070c0">
              <a:alpha val="50000"/>
            </a:srgbClr>
          </a:solidFill>
          <a:ln>
            <a:solidFill>
              <a:srgbClr val="0070c0"/>
            </a:solidFill>
            <a:round/>
          </a:ln>
        </p:spPr>
        <p:style>
          <a:lnRef idx="2">
            <a:schemeClr val="accent1">
              <a:shade val="50000"/>
            </a:schemeClr>
          </a:lnRef>
          <a:fillRef idx="1">
            <a:schemeClr val="accent1"/>
          </a:fillRef>
          <a:effectRef idx="0">
            <a:schemeClr val="accent1"/>
          </a:effectRef>
          <a:fontRef idx="minor"/>
        </p:style>
      </p:sp>
      <p:sp>
        <p:nvSpPr>
          <p:cNvPr id="543" name="CustomShape 4"/>
          <p:cNvSpPr/>
          <p:nvPr/>
        </p:nvSpPr>
        <p:spPr>
          <a:xfrm>
            <a:off x="3276000" y="4077000"/>
            <a:ext cx="1438560" cy="1438560"/>
          </a:xfrm>
          <a:prstGeom prst="ellipse">
            <a:avLst/>
          </a:prstGeom>
          <a:solidFill>
            <a:srgbClr val="00b050">
              <a:alpha val="50000"/>
            </a:srgb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000" spc="-1" strike="noStrike">
                <a:solidFill>
                  <a:srgbClr val="10243e"/>
                </a:solidFill>
                <a:latin typeface="맑은 고딕"/>
                <a:ea typeface="DejaVu Sans"/>
              </a:rPr>
              <a:t>ML/DL</a:t>
            </a:r>
            <a:endParaRPr b="0" lang="en-US" sz="2000" spc="-1" strike="noStrike">
              <a:latin typeface="Noto Sans CJK JP"/>
            </a:endParaRPr>
          </a:p>
        </p:txBody>
      </p:sp>
      <p:sp>
        <p:nvSpPr>
          <p:cNvPr id="544" name="CustomShape 5"/>
          <p:cNvSpPr/>
          <p:nvPr/>
        </p:nvSpPr>
        <p:spPr>
          <a:xfrm>
            <a:off x="879120" y="3933000"/>
            <a:ext cx="2769480" cy="912240"/>
          </a:xfrm>
          <a:prstGeom prst="rect">
            <a:avLst/>
          </a:prstGeom>
          <a:solidFill>
            <a:schemeClr val="bg1">
              <a:alpha val="50000"/>
            </a:schemeClr>
          </a:solid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Recent trend is </a:t>
            </a:r>
            <a:br/>
            <a:r>
              <a:rPr b="0" lang="en-US" sz="1800" spc="-1" strike="noStrike">
                <a:solidFill>
                  <a:srgbClr val="000000"/>
                </a:solidFill>
                <a:latin typeface="맑은 고딕"/>
                <a:ea typeface="DejaVu Sans"/>
              </a:rPr>
              <a:t>to apply </a:t>
            </a:r>
            <a:br/>
            <a:r>
              <a:rPr b="0" lang="en-US" sz="1800" spc="-1" strike="noStrike">
                <a:solidFill>
                  <a:srgbClr val="000000"/>
                </a:solidFill>
                <a:latin typeface="맑은 고딕"/>
                <a:ea typeface="DejaVu Sans"/>
              </a:rPr>
              <a:t>Machine/Deep Learning.</a:t>
            </a:r>
            <a:endParaRPr b="0" lang="en-US" sz="1800" spc="-1" strike="noStrike">
              <a:latin typeface="Noto Sans CJK JP"/>
            </a:endParaRPr>
          </a:p>
        </p:txBody>
      </p:sp>
      <p:sp>
        <p:nvSpPr>
          <p:cNvPr id="545" name="CustomShape 6"/>
          <p:cNvSpPr/>
          <p:nvPr/>
        </p:nvSpPr>
        <p:spPr>
          <a:xfrm>
            <a:off x="3087000" y="2997000"/>
            <a:ext cx="1391760" cy="637920"/>
          </a:xfrm>
          <a:prstGeom prst="rect">
            <a:avLst/>
          </a:prstGeom>
          <a:solidFill>
            <a:schemeClr val="bg1">
              <a:alpha val="50000"/>
            </a:schemeClr>
          </a:solid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맑은 고딕"/>
                <a:ea typeface="DejaVu Sans"/>
              </a:rPr>
              <a:t>NLP is</a:t>
            </a:r>
            <a:br/>
            <a:r>
              <a:rPr b="0" lang="en-US" sz="1800" spc="-1" strike="noStrike">
                <a:solidFill>
                  <a:srgbClr val="000000"/>
                </a:solidFill>
                <a:latin typeface="맑은 고딕"/>
                <a:ea typeface="DejaVu Sans"/>
              </a:rPr>
              <a:t>a part of AI.</a:t>
            </a:r>
            <a:endParaRPr b="0" lang="en-US" sz="1800" spc="-1" strike="noStrike">
              <a:latin typeface="Noto Sans CJK JP"/>
            </a:endParaRPr>
          </a:p>
        </p:txBody>
      </p:sp>
      <p:sp>
        <p:nvSpPr>
          <p:cNvPr id="546" name="CustomShape 7"/>
          <p:cNvSpPr/>
          <p:nvPr/>
        </p:nvSpPr>
        <p:spPr>
          <a:xfrm>
            <a:off x="2111400" y="836640"/>
            <a:ext cx="4968360" cy="5158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latin typeface="맑은 고딕"/>
                <a:ea typeface="DejaVu Sans"/>
              </a:rPr>
              <a:t>Natural Language Processing</a:t>
            </a:r>
            <a:endParaRPr b="0" lang="en-US" sz="2800" spc="-1" strike="noStrike">
              <a:latin typeface="Noto Sans CJK JP"/>
            </a:endParaRPr>
          </a:p>
        </p:txBody>
      </p:sp>
      <p:sp>
        <p:nvSpPr>
          <p:cNvPr id="547" name="Line 8"/>
          <p:cNvSpPr/>
          <p:nvPr/>
        </p:nvSpPr>
        <p:spPr>
          <a:xfrm>
            <a:off x="4596120" y="1359720"/>
            <a:ext cx="11880" cy="1708920"/>
          </a:xfrm>
          <a:prstGeom prst="line">
            <a:avLst/>
          </a:prstGeom>
          <a:ln w="6480">
            <a:solidFill>
              <a:srgbClr val="7030a0"/>
            </a:solidFill>
            <a:round/>
          </a:ln>
        </p:spPr>
        <p:style>
          <a:lnRef idx="1">
            <a:schemeClr val="accent1"/>
          </a:lnRef>
          <a:fillRef idx="0">
            <a:schemeClr val="accent1"/>
          </a:fillRef>
          <a:effectRef idx="0">
            <a:schemeClr val="accent1"/>
          </a:effectRef>
          <a:fontRef idx="minor"/>
        </p:style>
      </p:sp>
      <p:sp>
        <p:nvSpPr>
          <p:cNvPr id="548" name="CustomShape 9"/>
          <p:cNvSpPr/>
          <p:nvPr/>
        </p:nvSpPr>
        <p:spPr>
          <a:xfrm>
            <a:off x="4572000" y="3069000"/>
            <a:ext cx="70560" cy="70560"/>
          </a:xfrm>
          <a:prstGeom prst="ellipse">
            <a:avLst/>
          </a:prstGeom>
          <a:solidFill>
            <a:srgbClr val="7030a0"/>
          </a:solid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549" name="CustomShape 10"/>
          <p:cNvSpPr/>
          <p:nvPr/>
        </p:nvSpPr>
        <p:spPr>
          <a:xfrm>
            <a:off x="1638000" y="1917000"/>
            <a:ext cx="2428560" cy="942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10243e"/>
                </a:solidFill>
                <a:latin typeface="맑은 고딕"/>
                <a:ea typeface="DejaVu Sans"/>
              </a:rPr>
              <a:t>Artificial</a:t>
            </a:r>
            <a:endParaRPr b="0" lang="en-US" sz="2800" spc="-1" strike="noStrike">
              <a:latin typeface="Noto Sans CJK JP"/>
            </a:endParaRPr>
          </a:p>
          <a:p>
            <a:pPr algn="ctr">
              <a:lnSpc>
                <a:spcPct val="100000"/>
              </a:lnSpc>
            </a:pPr>
            <a:r>
              <a:rPr b="0" lang="en-US" sz="2800" spc="-1" strike="noStrike">
                <a:solidFill>
                  <a:srgbClr val="10243e"/>
                </a:solidFill>
                <a:latin typeface="맑은 고딕"/>
                <a:ea typeface="DejaVu Sans"/>
              </a:rPr>
              <a:t>Intelligence</a:t>
            </a:r>
            <a:endParaRPr b="0" lang="en-US" sz="2800" spc="-1" strike="noStrike">
              <a:latin typeface="Noto Sans CJK JP"/>
            </a:endParaRPr>
          </a:p>
        </p:txBody>
      </p:sp>
      <p:sp>
        <p:nvSpPr>
          <p:cNvPr id="550" name="CustomShape 11"/>
          <p:cNvSpPr/>
          <p:nvPr/>
        </p:nvSpPr>
        <p:spPr>
          <a:xfrm>
            <a:off x="5076000" y="2113560"/>
            <a:ext cx="2428560" cy="515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10243e"/>
                </a:solidFill>
                <a:latin typeface="맑은 고딕"/>
                <a:ea typeface="DejaVu Sans"/>
              </a:rPr>
              <a:t>Linguistics</a:t>
            </a:r>
            <a:endParaRPr b="0" lang="en-US" sz="2800" spc="-1" strike="noStrike">
              <a:latin typeface="Noto Sans CJK JP"/>
            </a:endParaRPr>
          </a:p>
        </p:txBody>
      </p:sp>
      <p:sp>
        <p:nvSpPr>
          <p:cNvPr id="551" name="CustomShape 12"/>
          <p:cNvSpPr/>
          <p:nvPr/>
        </p:nvSpPr>
        <p:spPr>
          <a:xfrm>
            <a:off x="2627640" y="6597360"/>
            <a:ext cx="3526920" cy="2714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맑은 고딕"/>
                <a:ea typeface="DejaVu Sans"/>
                <a:hlinkClick r:id="rId1"/>
              </a:rPr>
              <a:t>[A Panorama of Natural Language Processing</a:t>
            </a:r>
            <a:r>
              <a:rPr b="0" lang="en-US" sz="1000" spc="-1" strike="noStrike">
                <a:solidFill>
                  <a:srgbClr val="000000"/>
                </a:solidFill>
                <a:latin typeface="맑은 고딕"/>
                <a:ea typeface="DejaVu Sans"/>
              </a:rPr>
              <a:t>, </a:t>
            </a:r>
            <a:r>
              <a:rPr b="0" lang="en-US" sz="1000" spc="-1" strike="noStrike" u="sng">
                <a:solidFill>
                  <a:srgbClr val="0000ff"/>
                </a:solidFill>
                <a:uFillTx/>
                <a:latin typeface="맑은 고딕"/>
                <a:ea typeface="DejaVu Sans"/>
                <a:hlinkClick r:id="rId2"/>
              </a:rPr>
              <a:t>Ted Xiao</a:t>
            </a:r>
            <a:r>
              <a:rPr b="0" lang="en-US" sz="1000" spc="-1" strike="noStrike">
                <a:solidFill>
                  <a:srgbClr val="000000"/>
                </a:solidFill>
                <a:latin typeface="맑은 고딕"/>
                <a:ea typeface="DejaVu Sans"/>
              </a:rPr>
              <a:t>]</a:t>
            </a:r>
            <a:endParaRPr b="0" lang="en-US" sz="1000" spc="-1" strike="noStrike">
              <a:latin typeface="Noto Sans CJK JP"/>
            </a:endParaRPr>
          </a:p>
        </p:txBody>
      </p:sp>
    </p:spTree>
  </p:cSld>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22" presetSubtype="1">
                                  <p:stCondLst>
                                    <p:cond delay="0"/>
                                  </p:stCondLst>
                                  <p:childTnLst>
                                    <p:set>
                                      <p:cBhvr>
                                        <p:cTn id="130" dur="1" fill="hold">
                                          <p:stCondLst>
                                            <p:cond delay="0"/>
                                          </p:stCondLst>
                                        </p:cTn>
                                        <p:tgtEl>
                                          <p:spTgt spid="545"/>
                                        </p:tgtEl>
                                        <p:attrNameLst>
                                          <p:attrName>style.visibility</p:attrName>
                                        </p:attrNameLst>
                                      </p:cBhvr>
                                      <p:to>
                                        <p:strVal val="visible"/>
                                      </p:to>
                                    </p:set>
                                    <p:animEffect filter="wipe(up)" transition="in">
                                      <p:cBhvr additive="repl">
                                        <p:cTn id="131" dur="1000"/>
                                        <p:tgtEl>
                                          <p:spTgt spid="545"/>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22" presetSubtype="1">
                                  <p:stCondLst>
                                    <p:cond delay="0"/>
                                  </p:stCondLst>
                                  <p:childTnLst>
                                    <p:set>
                                      <p:cBhvr>
                                        <p:cTn id="135" dur="1" fill="hold">
                                          <p:stCondLst>
                                            <p:cond delay="0"/>
                                          </p:stCondLst>
                                        </p:cTn>
                                        <p:tgtEl>
                                          <p:spTgt spid="543"/>
                                        </p:tgtEl>
                                        <p:attrNameLst>
                                          <p:attrName>style.visibility</p:attrName>
                                        </p:attrNameLst>
                                      </p:cBhvr>
                                      <p:to>
                                        <p:strVal val="visible"/>
                                      </p:to>
                                    </p:set>
                                    <p:animEffect filter="wipe(up)" transition="in">
                                      <p:cBhvr additive="repl">
                                        <p:cTn id="136" dur="1000"/>
                                        <p:tgtEl>
                                          <p:spTgt spid="543"/>
                                        </p:tgtEl>
                                      </p:cBhvr>
                                    </p:animEffect>
                                  </p:childTnLst>
                                </p:cTn>
                              </p:par>
                            </p:childTnLst>
                          </p:cTn>
                        </p:par>
                        <p:par>
                          <p:cTn id="137" fill="hold">
                            <p:stCondLst>
                              <p:cond delay="1000"/>
                            </p:stCondLst>
                            <p:childTnLst>
                              <p:par>
                                <p:cTn id="138" nodeType="afterEffect" fill="hold" presetClass="entr" presetID="22" presetSubtype="2">
                                  <p:stCondLst>
                                    <p:cond delay="0"/>
                                  </p:stCondLst>
                                  <p:childTnLst>
                                    <p:set>
                                      <p:cBhvr>
                                        <p:cTn id="139" dur="1" fill="hold">
                                          <p:stCondLst>
                                            <p:cond delay="0"/>
                                          </p:stCondLst>
                                        </p:cTn>
                                        <p:tgtEl>
                                          <p:spTgt spid="544"/>
                                        </p:tgtEl>
                                        <p:attrNameLst>
                                          <p:attrName>style.visibility</p:attrName>
                                        </p:attrNameLst>
                                      </p:cBhvr>
                                      <p:to>
                                        <p:strVal val="visible"/>
                                      </p:to>
                                    </p:set>
                                    <p:animEffect filter="wipe(right)" transition="in">
                                      <p:cBhvr additive="repl">
                                        <p:cTn id="140" dur="2000"/>
                                        <p:tgtEl>
                                          <p:spTgt spid="5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1f497d"/>
                </a:solidFill>
                <a:latin typeface="맑은 고딕"/>
                <a:ea typeface="DejaVu Sans"/>
              </a:rPr>
              <a:t>Natural Language Processing vs. Computational Linguistics</a:t>
            </a:r>
            <a:endParaRPr b="0" lang="en-US" sz="2400" spc="-1" strike="noStrike">
              <a:latin typeface="Noto Sans CJK JP"/>
            </a:endParaRPr>
          </a:p>
        </p:txBody>
      </p:sp>
      <p:sp>
        <p:nvSpPr>
          <p:cNvPr id="553" name="CustomShape 2"/>
          <p:cNvSpPr/>
          <p:nvPr/>
        </p:nvSpPr>
        <p:spPr>
          <a:xfrm flipH="1">
            <a:off x="939960" y="1470600"/>
            <a:ext cx="3598920" cy="1459080"/>
          </a:xfrm>
          <a:prstGeom prst="cloudCallout">
            <a:avLst>
              <a:gd name="adj1" fmla="val -3813"/>
              <a:gd name="adj2" fmla="val 78852"/>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4" name="CustomShape 3"/>
          <p:cNvSpPr/>
          <p:nvPr/>
        </p:nvSpPr>
        <p:spPr>
          <a:xfrm>
            <a:off x="3398040" y="1412640"/>
            <a:ext cx="3806640" cy="1488600"/>
          </a:xfrm>
          <a:prstGeom prst="cloudCallout">
            <a:avLst>
              <a:gd name="adj1" fmla="val -3260"/>
              <a:gd name="adj2" fmla="val 79651"/>
            </a:avLst>
          </a:prstGeom>
          <a:no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55" name="CustomShape 4"/>
          <p:cNvSpPr/>
          <p:nvPr/>
        </p:nvSpPr>
        <p:spPr>
          <a:xfrm>
            <a:off x="1962000" y="1703880"/>
            <a:ext cx="1330560" cy="912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1f497d"/>
                </a:solidFill>
                <a:latin typeface="맑은 고딕"/>
                <a:ea typeface="DejaVu Sans"/>
              </a:rPr>
              <a:t>Natural</a:t>
            </a:r>
            <a:br/>
            <a:r>
              <a:rPr b="0" lang="en-US" sz="1800" spc="-1" strike="noStrike">
                <a:solidFill>
                  <a:srgbClr val="1f497d"/>
                </a:solidFill>
                <a:latin typeface="맑은 고딕"/>
                <a:ea typeface="DejaVu Sans"/>
              </a:rPr>
              <a:t>Language</a:t>
            </a:r>
            <a:endParaRPr b="0" lang="en-US" sz="1800" spc="-1" strike="noStrike">
              <a:latin typeface="Noto Sans CJK JP"/>
            </a:endParaRPr>
          </a:p>
          <a:p>
            <a:pPr algn="ctr">
              <a:lnSpc>
                <a:spcPct val="100000"/>
              </a:lnSpc>
            </a:pPr>
            <a:r>
              <a:rPr b="0" lang="en-US" sz="1800" spc="-1" strike="noStrike">
                <a:solidFill>
                  <a:srgbClr val="1f497d"/>
                </a:solidFill>
                <a:latin typeface="맑은 고딕"/>
                <a:ea typeface="DejaVu Sans"/>
              </a:rPr>
              <a:t>Processing</a:t>
            </a:r>
            <a:endParaRPr b="0" lang="en-US" sz="1800" spc="-1" strike="noStrike">
              <a:latin typeface="Noto Sans CJK JP"/>
            </a:endParaRPr>
          </a:p>
        </p:txBody>
      </p:sp>
      <p:sp>
        <p:nvSpPr>
          <p:cNvPr id="556" name="CustomShape 5"/>
          <p:cNvSpPr/>
          <p:nvPr/>
        </p:nvSpPr>
        <p:spPr>
          <a:xfrm>
            <a:off x="4737240" y="1838880"/>
            <a:ext cx="1784880" cy="6379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1f497d"/>
                </a:solidFill>
                <a:latin typeface="맑은 고딕"/>
                <a:ea typeface="DejaVu Sans"/>
              </a:rPr>
              <a:t>Computational</a:t>
            </a:r>
            <a:br/>
            <a:r>
              <a:rPr b="0" lang="en-US" sz="1800" spc="-1" strike="noStrike">
                <a:solidFill>
                  <a:srgbClr val="1f497d"/>
                </a:solidFill>
                <a:latin typeface="맑은 고딕"/>
                <a:ea typeface="DejaVu Sans"/>
              </a:rPr>
              <a:t>Linguistics</a:t>
            </a:r>
            <a:endParaRPr b="0" lang="en-US" sz="1800" spc="-1" strike="noStrike">
              <a:latin typeface="Noto Sans CJK JP"/>
            </a:endParaRPr>
          </a:p>
        </p:txBody>
      </p:sp>
      <p:sp>
        <p:nvSpPr>
          <p:cNvPr id="557" name="CustomShape 6"/>
          <p:cNvSpPr/>
          <p:nvPr/>
        </p:nvSpPr>
        <p:spPr>
          <a:xfrm>
            <a:off x="7911720" y="1845000"/>
            <a:ext cx="795960" cy="912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1f497d"/>
                </a:solidFill>
                <a:latin typeface="맑은 고딕"/>
                <a:ea typeface="DejaVu Sans"/>
              </a:rPr>
              <a:t>Field</a:t>
            </a:r>
            <a:endParaRPr b="0" lang="en-US" sz="1800" spc="-1" strike="noStrike">
              <a:latin typeface="Noto Sans CJK JP"/>
            </a:endParaRPr>
          </a:p>
          <a:p>
            <a:pPr algn="ctr">
              <a:lnSpc>
                <a:spcPct val="100000"/>
              </a:lnSpc>
            </a:pPr>
            <a:r>
              <a:rPr b="0" lang="en-US" sz="1800" spc="-1" strike="noStrike">
                <a:solidFill>
                  <a:srgbClr val="1f497d"/>
                </a:solidFill>
                <a:latin typeface="맑은 고딕"/>
                <a:ea typeface="DejaVu Sans"/>
              </a:rPr>
              <a:t>of</a:t>
            </a:r>
            <a:endParaRPr b="0" lang="en-US" sz="1800" spc="-1" strike="noStrike">
              <a:latin typeface="Noto Sans CJK JP"/>
            </a:endParaRPr>
          </a:p>
          <a:p>
            <a:pPr algn="ctr">
              <a:lnSpc>
                <a:spcPct val="100000"/>
              </a:lnSpc>
            </a:pPr>
            <a:r>
              <a:rPr b="0" lang="en-US" sz="1800" spc="-1" strike="noStrike">
                <a:solidFill>
                  <a:srgbClr val="1f497d"/>
                </a:solidFill>
                <a:latin typeface="맑은 고딕"/>
                <a:ea typeface="DejaVu Sans"/>
              </a:rPr>
              <a:t>Study</a:t>
            </a:r>
            <a:endParaRPr b="0" lang="en-US" sz="1800" spc="-1" strike="noStrike">
              <a:latin typeface="Noto Sans CJK JP"/>
            </a:endParaRPr>
          </a:p>
        </p:txBody>
      </p:sp>
      <p:sp>
        <p:nvSpPr>
          <p:cNvPr id="558" name="CustomShape 7"/>
          <p:cNvSpPr/>
          <p:nvPr/>
        </p:nvSpPr>
        <p:spPr>
          <a:xfrm>
            <a:off x="539640" y="694440"/>
            <a:ext cx="7631280" cy="6379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1f497d"/>
                </a:solidFill>
                <a:latin typeface="맑은 고딕"/>
                <a:ea typeface="DejaVu Sans"/>
              </a:rPr>
              <a:t>Natural Language Processing (NLP) and Computational Linguistics (CL) are often used interchangeably.</a:t>
            </a:r>
            <a:endParaRPr b="0" lang="en-US" sz="1800" spc="-1" strike="noStrike">
              <a:latin typeface="Noto Sans CJK JP"/>
            </a:endParaRPr>
          </a:p>
        </p:txBody>
      </p:sp>
      <p:grpSp>
        <p:nvGrpSpPr>
          <p:cNvPr id="559" name="Group 8"/>
          <p:cNvGrpSpPr/>
          <p:nvPr/>
        </p:nvGrpSpPr>
        <p:grpSpPr>
          <a:xfrm>
            <a:off x="648000" y="5589360"/>
            <a:ext cx="8562960" cy="1253520"/>
            <a:chOff x="648000" y="5589360"/>
            <a:chExt cx="8562960" cy="1253520"/>
          </a:xfrm>
        </p:grpSpPr>
        <p:sp>
          <p:nvSpPr>
            <p:cNvPr id="560" name="CustomShape 9"/>
            <p:cNvSpPr/>
            <p:nvPr/>
          </p:nvSpPr>
          <p:spPr>
            <a:xfrm>
              <a:off x="648000" y="6551640"/>
              <a:ext cx="7954920" cy="2912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u="sng">
                  <a:solidFill>
                    <a:srgbClr val="0000ff"/>
                  </a:solidFill>
                  <a:uFillTx/>
                  <a:latin typeface="맑은 고딕"/>
                  <a:ea typeface="DejaVu Sans"/>
                  <a:hlinkClick r:id="rId1"/>
                </a:rPr>
                <a:t>What are the fundamental differences between Natural Language Processing and Computational Linguistics? Quora.com</a:t>
              </a:r>
              <a:endParaRPr b="0" lang="en-US" sz="1100" spc="-1" strike="noStrike">
                <a:latin typeface="Noto Sans CJK JP"/>
              </a:endParaRPr>
            </a:p>
          </p:txBody>
        </p:sp>
        <p:sp>
          <p:nvSpPr>
            <p:cNvPr id="561" name="CustomShape 10"/>
            <p:cNvSpPr/>
            <p:nvPr/>
          </p:nvSpPr>
          <p:spPr>
            <a:xfrm>
              <a:off x="4109760" y="5589360"/>
              <a:ext cx="3310920" cy="912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1f497d"/>
                  </a:solidFill>
                  <a:latin typeface="맑은 고딕"/>
                  <a:ea typeface="DejaVu Sans"/>
                </a:rPr>
                <a:t>Asking what humans are</a:t>
              </a:r>
              <a:br/>
              <a:r>
                <a:rPr b="0" lang="en-US" sz="1800" spc="-1" strike="noStrike">
                  <a:solidFill>
                    <a:srgbClr val="1f497d"/>
                  </a:solidFill>
                  <a:latin typeface="맑은 고딕"/>
                  <a:ea typeface="DejaVu Sans"/>
                </a:rPr>
                <a:t>computing and how for communicating each other</a:t>
              </a:r>
              <a:endParaRPr b="0" lang="en-US" sz="1800" spc="-1" strike="noStrike">
                <a:latin typeface="Noto Sans CJK JP"/>
              </a:endParaRPr>
            </a:p>
          </p:txBody>
        </p:sp>
        <p:sp>
          <p:nvSpPr>
            <p:cNvPr id="562" name="CustomShape 11"/>
            <p:cNvSpPr/>
            <p:nvPr/>
          </p:nvSpPr>
          <p:spPr>
            <a:xfrm>
              <a:off x="869400" y="5601960"/>
              <a:ext cx="3454920" cy="912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1f497d"/>
                  </a:solidFill>
                  <a:latin typeface="맑은 고딕"/>
                  <a:ea typeface="DejaVu Sans"/>
                </a:rPr>
                <a:t>Solving engineering problems</a:t>
              </a:r>
              <a:br/>
              <a:r>
                <a:rPr b="0" lang="en-US" sz="1800" spc="-1" strike="noStrike">
                  <a:solidFill>
                    <a:srgbClr val="1f497d"/>
                  </a:solidFill>
                  <a:latin typeface="맑은 고딕"/>
                  <a:ea typeface="DejaVu Sans"/>
                </a:rPr>
                <a:t>that analyzes or generates text</a:t>
              </a:r>
              <a:br/>
              <a:r>
                <a:rPr b="0" lang="en-US" sz="1800" spc="-1" strike="noStrike">
                  <a:solidFill>
                    <a:srgbClr val="1f497d"/>
                  </a:solidFill>
                  <a:latin typeface="맑은 고딕"/>
                  <a:ea typeface="DejaVu Sans"/>
                </a:rPr>
                <a:t>in natural language</a:t>
              </a:r>
              <a:endParaRPr b="0" lang="en-US" sz="1800" spc="-1" strike="noStrike">
                <a:latin typeface="Noto Sans CJK JP"/>
              </a:endParaRPr>
            </a:p>
          </p:txBody>
        </p:sp>
        <p:sp>
          <p:nvSpPr>
            <p:cNvPr id="563" name="CustomShape 12"/>
            <p:cNvSpPr/>
            <p:nvPr/>
          </p:nvSpPr>
          <p:spPr>
            <a:xfrm>
              <a:off x="7606080" y="5733360"/>
              <a:ext cx="1604880" cy="6379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1f497d"/>
                  </a:solidFill>
                  <a:latin typeface="맑은 고딕"/>
                  <a:ea typeface="DejaVu Sans"/>
                </a:rPr>
                <a:t>Fundamental</a:t>
              </a:r>
              <a:endParaRPr b="0" lang="en-US" sz="1800" spc="-1" strike="noStrike">
                <a:latin typeface="Noto Sans CJK JP"/>
              </a:endParaRPr>
            </a:p>
            <a:p>
              <a:pPr algn="ctr">
                <a:lnSpc>
                  <a:spcPct val="100000"/>
                </a:lnSpc>
              </a:pPr>
              <a:r>
                <a:rPr b="0" lang="en-US" sz="1800" spc="-1" strike="noStrike">
                  <a:solidFill>
                    <a:srgbClr val="1f497d"/>
                  </a:solidFill>
                  <a:latin typeface="맑은 고딕"/>
                  <a:ea typeface="DejaVu Sans"/>
                </a:rPr>
                <a:t>Difference</a:t>
              </a:r>
              <a:endParaRPr b="0" lang="en-US" sz="1800" spc="-1" strike="noStrike">
                <a:latin typeface="Noto Sans CJK JP"/>
              </a:endParaRPr>
            </a:p>
          </p:txBody>
        </p:sp>
      </p:grpSp>
      <p:grpSp>
        <p:nvGrpSpPr>
          <p:cNvPr id="564" name="Group 13"/>
          <p:cNvGrpSpPr/>
          <p:nvPr/>
        </p:nvGrpSpPr>
        <p:grpSpPr>
          <a:xfrm>
            <a:off x="1661400" y="3435120"/>
            <a:ext cx="7283520" cy="1720440"/>
            <a:chOff x="1661400" y="3435120"/>
            <a:chExt cx="7283520" cy="1720440"/>
          </a:xfrm>
        </p:grpSpPr>
        <p:sp>
          <p:nvSpPr>
            <p:cNvPr id="565" name="CustomShape 14"/>
            <p:cNvSpPr/>
            <p:nvPr/>
          </p:nvSpPr>
          <p:spPr>
            <a:xfrm>
              <a:off x="1661400" y="3435120"/>
              <a:ext cx="2302920" cy="718560"/>
            </a:xfrm>
            <a:prstGeom prst="rect">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1f497d"/>
                  </a:solidFill>
                  <a:latin typeface="맑은 고딕"/>
                  <a:ea typeface="DejaVu Sans"/>
                </a:rPr>
                <a:t>Computer</a:t>
              </a:r>
              <a:br/>
              <a:r>
                <a:rPr b="0" lang="en-US" sz="1800" spc="-1" strike="noStrike">
                  <a:solidFill>
                    <a:srgbClr val="1f497d"/>
                  </a:solidFill>
                  <a:latin typeface="맑은 고딕"/>
                  <a:ea typeface="DejaVu Sans"/>
                </a:rPr>
                <a:t>Science</a:t>
              </a:r>
              <a:endParaRPr b="0" lang="en-US" sz="1800" spc="-1" strike="noStrike">
                <a:latin typeface="Noto Sans CJK JP"/>
              </a:endParaRPr>
            </a:p>
          </p:txBody>
        </p:sp>
        <p:sp>
          <p:nvSpPr>
            <p:cNvPr id="566" name="CustomShape 15"/>
            <p:cNvSpPr/>
            <p:nvPr/>
          </p:nvSpPr>
          <p:spPr>
            <a:xfrm>
              <a:off x="4181760" y="3435120"/>
              <a:ext cx="2302920" cy="718560"/>
            </a:xfrm>
            <a:prstGeom prst="rect">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1f497d"/>
                  </a:solidFill>
                  <a:latin typeface="맑은 고딕"/>
                  <a:ea typeface="DejaVu Sans"/>
                </a:rPr>
                <a:t>Linguistics</a:t>
              </a:r>
              <a:endParaRPr b="0" lang="en-US" sz="1800" spc="-1" strike="noStrike">
                <a:latin typeface="Noto Sans CJK JP"/>
              </a:endParaRPr>
            </a:p>
          </p:txBody>
        </p:sp>
        <p:sp>
          <p:nvSpPr>
            <p:cNvPr id="567" name="CustomShape 16"/>
            <p:cNvSpPr/>
            <p:nvPr/>
          </p:nvSpPr>
          <p:spPr>
            <a:xfrm>
              <a:off x="7686000" y="4077000"/>
              <a:ext cx="125892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1f497d"/>
                  </a:solidFill>
                  <a:latin typeface="맑은 고딕"/>
                  <a:ea typeface="DejaVu Sans"/>
                </a:rPr>
                <a:t>Education</a:t>
              </a:r>
              <a:endParaRPr b="0" lang="en-US" sz="1800" spc="-1" strike="noStrike">
                <a:latin typeface="Noto Sans CJK JP"/>
              </a:endParaRPr>
            </a:p>
          </p:txBody>
        </p:sp>
        <p:sp>
          <p:nvSpPr>
            <p:cNvPr id="568" name="CustomShape 17"/>
            <p:cNvSpPr/>
            <p:nvPr/>
          </p:nvSpPr>
          <p:spPr>
            <a:xfrm>
              <a:off x="4181760" y="4437000"/>
              <a:ext cx="2302920" cy="718560"/>
            </a:xfrm>
            <a:prstGeom prst="rect">
              <a:avLst/>
            </a:prstGeom>
            <a:noFill/>
            <a:ln>
              <a:solidFill>
                <a:schemeClr val="bg1">
                  <a:lumMod val="75000"/>
                </a:schemeClr>
              </a:solidFill>
              <a:custDash>
                <a:ds d="300000" sp="100000"/>
              </a:custDash>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1f497d"/>
                  </a:solidFill>
                  <a:latin typeface="맑은 고딕"/>
                  <a:ea typeface="DejaVu Sans"/>
                </a:rPr>
                <a:t>Neuroscience</a:t>
              </a:r>
              <a:endParaRPr b="0" lang="en-US" sz="1800" spc="-1" strike="noStrike">
                <a:latin typeface="Noto Sans CJK JP"/>
              </a:endParaRPr>
            </a:p>
          </p:txBody>
        </p:sp>
      </p:grpSp>
      <p:grpSp>
        <p:nvGrpSpPr>
          <p:cNvPr id="569" name="Group 18"/>
          <p:cNvGrpSpPr/>
          <p:nvPr/>
        </p:nvGrpSpPr>
        <p:grpSpPr>
          <a:xfrm>
            <a:off x="1661400" y="4160520"/>
            <a:ext cx="2302920" cy="1351080"/>
            <a:chOff x="1661400" y="4160520"/>
            <a:chExt cx="2302920" cy="1351080"/>
          </a:xfrm>
        </p:grpSpPr>
        <p:sp>
          <p:nvSpPr>
            <p:cNvPr id="570" name="CustomShape 19"/>
            <p:cNvSpPr/>
            <p:nvPr/>
          </p:nvSpPr>
          <p:spPr>
            <a:xfrm>
              <a:off x="1661400" y="4443480"/>
              <a:ext cx="2302920" cy="718560"/>
            </a:xfrm>
            <a:prstGeom prst="rect">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1f497d"/>
                  </a:solidFill>
                  <a:latin typeface="맑은 고딕"/>
                  <a:ea typeface="DejaVu Sans"/>
                </a:rPr>
                <a:t>Machine/</a:t>
              </a:r>
              <a:br/>
              <a:r>
                <a:rPr b="0" lang="en-US" sz="1800" spc="-1" strike="noStrike">
                  <a:solidFill>
                    <a:srgbClr val="1f497d"/>
                  </a:solidFill>
                  <a:latin typeface="맑은 고딕"/>
                  <a:ea typeface="DejaVu Sans"/>
                </a:rPr>
                <a:t>Deep Learning</a:t>
              </a:r>
              <a:endParaRPr b="0" lang="en-US" sz="1800" spc="-1" strike="noStrike">
                <a:latin typeface="Noto Sans CJK JP"/>
              </a:endParaRPr>
            </a:p>
          </p:txBody>
        </p:sp>
        <p:sp>
          <p:nvSpPr>
            <p:cNvPr id="571" name="Line 20"/>
            <p:cNvSpPr/>
            <p:nvPr/>
          </p:nvSpPr>
          <p:spPr>
            <a:xfrm>
              <a:off x="2801880" y="4160520"/>
              <a:ext cx="11520" cy="282600"/>
            </a:xfrm>
            <a:prstGeom prst="line">
              <a:avLst/>
            </a:prstGeom>
            <a:ln w="19080">
              <a:solidFill>
                <a:schemeClr val="bg1">
                  <a:lumMod val="75000"/>
                </a:schemeClr>
              </a:solidFill>
              <a:round/>
            </a:ln>
          </p:spPr>
          <p:style>
            <a:lnRef idx="1">
              <a:schemeClr val="accent1"/>
            </a:lnRef>
            <a:fillRef idx="0">
              <a:schemeClr val="accent1"/>
            </a:fillRef>
            <a:effectRef idx="0">
              <a:schemeClr val="accent1"/>
            </a:effectRef>
            <a:fontRef idx="minor"/>
          </p:style>
        </p:sp>
        <p:sp>
          <p:nvSpPr>
            <p:cNvPr id="572" name="CustomShape 21"/>
            <p:cNvSpPr/>
            <p:nvPr/>
          </p:nvSpPr>
          <p:spPr>
            <a:xfrm>
              <a:off x="1949400" y="5148000"/>
              <a:ext cx="1726920" cy="363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1f497d"/>
                  </a:solidFill>
                  <a:latin typeface="맑은 고딕"/>
                  <a:ea typeface="DejaVu Sans"/>
                </a:rPr>
                <a:t>(Recent trend)</a:t>
              </a:r>
              <a:endParaRPr b="0" lang="en-US" sz="1800" spc="-1" strike="noStrike">
                <a:latin typeface="Noto Sans CJK JP"/>
              </a:endParaRPr>
            </a:p>
          </p:txBody>
        </p:sp>
      </p:grpSp>
    </p:spTree>
  </p:cSld>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22" presetSubtype="1">
                                  <p:stCondLst>
                                    <p:cond delay="0"/>
                                  </p:stCondLst>
                                  <p:childTnLst>
                                    <p:set>
                                      <p:cBhvr>
                                        <p:cTn id="146" dur="1" fill="hold">
                                          <p:stCondLst>
                                            <p:cond delay="0"/>
                                          </p:stCondLst>
                                        </p:cTn>
                                        <p:tgtEl>
                                          <p:spTgt spid="564"/>
                                        </p:tgtEl>
                                        <p:attrNameLst>
                                          <p:attrName>style.visibility</p:attrName>
                                        </p:attrNameLst>
                                      </p:cBhvr>
                                      <p:to>
                                        <p:strVal val="visible"/>
                                      </p:to>
                                    </p:set>
                                    <p:animEffect filter="wipe(up)" transition="in">
                                      <p:cBhvr additive="repl">
                                        <p:cTn id="147" dur="1000"/>
                                        <p:tgtEl>
                                          <p:spTgt spid="564"/>
                                        </p:tgtEl>
                                      </p:cBhvr>
                                    </p:animEffec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22" presetSubtype="1">
                                  <p:stCondLst>
                                    <p:cond delay="0"/>
                                  </p:stCondLst>
                                  <p:childTnLst>
                                    <p:set>
                                      <p:cBhvr>
                                        <p:cTn id="151" dur="1" fill="hold">
                                          <p:stCondLst>
                                            <p:cond delay="0"/>
                                          </p:stCondLst>
                                        </p:cTn>
                                        <p:tgtEl>
                                          <p:spTgt spid="569"/>
                                        </p:tgtEl>
                                        <p:attrNameLst>
                                          <p:attrName>style.visibility</p:attrName>
                                        </p:attrNameLst>
                                      </p:cBhvr>
                                      <p:to>
                                        <p:strVal val="visible"/>
                                      </p:to>
                                    </p:set>
                                    <p:animEffect filter="wipe(up)" transition="in">
                                      <p:cBhvr additive="repl">
                                        <p:cTn id="152" dur="2000"/>
                                        <p:tgtEl>
                                          <p:spTgt spid="569"/>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22" presetSubtype="1">
                                  <p:stCondLst>
                                    <p:cond delay="0"/>
                                  </p:stCondLst>
                                  <p:childTnLst>
                                    <p:set>
                                      <p:cBhvr>
                                        <p:cTn id="156" dur="1" fill="hold">
                                          <p:stCondLst>
                                            <p:cond delay="0"/>
                                          </p:stCondLst>
                                        </p:cTn>
                                        <p:tgtEl>
                                          <p:spTgt spid="559"/>
                                        </p:tgtEl>
                                        <p:attrNameLst>
                                          <p:attrName>style.visibility</p:attrName>
                                        </p:attrNameLst>
                                      </p:cBhvr>
                                      <p:to>
                                        <p:strVal val="visible"/>
                                      </p:to>
                                    </p:set>
                                    <p:animEffect filter="wipe(up)" transition="in">
                                      <p:cBhvr additive="repl">
                                        <p:cTn id="157" dur="1000"/>
                                        <p:tgtEl>
                                          <p:spTgt spid="5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174480" y="5970600"/>
            <a:ext cx="2814840" cy="381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u="sng">
                <a:solidFill>
                  <a:srgbClr val="0000ff"/>
                </a:solidFill>
                <a:uFillTx/>
                <a:latin typeface="맑은 고딕"/>
                <a:ea typeface="DejaVu Sans"/>
                <a:hlinkClick r:id="rId1"/>
              </a:rPr>
              <a:t>All-New Amazon Echo</a:t>
            </a:r>
            <a:r>
              <a:rPr b="0" lang="en-US" sz="1600" spc="-1" strike="noStrike">
                <a:solidFill>
                  <a:srgbClr val="000000"/>
                </a:solidFill>
                <a:latin typeface="맑은 고딕"/>
                <a:ea typeface="DejaVu Sans"/>
              </a:rPr>
              <a:t> [1:52]</a:t>
            </a:r>
            <a:endParaRPr b="0" lang="en-US" sz="1600" spc="-1" strike="noStrike">
              <a:latin typeface="Noto Sans CJK JP"/>
            </a:endParaRPr>
          </a:p>
        </p:txBody>
      </p:sp>
      <p:sp>
        <p:nvSpPr>
          <p:cNvPr id="574" name="CustomShape 2"/>
          <p:cNvSpPr/>
          <p:nvPr/>
        </p:nvSpPr>
        <p:spPr>
          <a:xfrm>
            <a:off x="-58320" y="313560"/>
            <a:ext cx="9348480" cy="561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100" spc="-1" strike="noStrike">
                <a:solidFill>
                  <a:srgbClr val="ff0000"/>
                </a:solidFill>
                <a:latin typeface="맑은 고딕"/>
                <a:ea typeface="DejaVu Sans"/>
              </a:rPr>
              <a:t>Speech Recognition+Natural Language Processing</a:t>
            </a:r>
            <a:endParaRPr b="0" lang="en-US" sz="3100" spc="-1" strike="noStrike">
              <a:latin typeface="Noto Sans CJK JP"/>
            </a:endParaRPr>
          </a:p>
        </p:txBody>
      </p:sp>
      <p:pic>
        <p:nvPicPr>
          <p:cNvPr id="575" name="Picture 1" descr=""/>
          <p:cNvPicPr/>
          <p:nvPr/>
        </p:nvPicPr>
        <p:blipFill>
          <a:blip r:embed="rId2"/>
          <a:stretch/>
        </p:blipFill>
        <p:spPr>
          <a:xfrm>
            <a:off x="35640" y="908640"/>
            <a:ext cx="9071640" cy="5087520"/>
          </a:xfrm>
          <a:prstGeom prst="rect">
            <a:avLst/>
          </a:prstGeom>
          <a:ln w="9360">
            <a:noFill/>
          </a:ln>
        </p:spPr>
      </p:pic>
    </p:spTree>
  </p:cSld>
  <p:timing>
    <p:tnLst>
      <p:par>
        <p:cTn id="158" dur="indefinite" restart="never" nodeType="tmRoot">
          <p:childTnLst>
            <p:seq>
              <p:cTn id="159"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76" name="Group 1"/>
          <p:cNvGrpSpPr/>
          <p:nvPr/>
        </p:nvGrpSpPr>
        <p:grpSpPr>
          <a:xfrm>
            <a:off x="6156000" y="964080"/>
            <a:ext cx="2951640" cy="3544560"/>
            <a:chOff x="6156000" y="964080"/>
            <a:chExt cx="2951640" cy="3544560"/>
          </a:xfrm>
        </p:grpSpPr>
        <p:sp>
          <p:nvSpPr>
            <p:cNvPr id="577" name="CustomShape 2"/>
            <p:cNvSpPr/>
            <p:nvPr/>
          </p:nvSpPr>
          <p:spPr>
            <a:xfrm>
              <a:off x="6156000" y="964080"/>
              <a:ext cx="2951640" cy="2158920"/>
            </a:xfrm>
            <a:prstGeom prst="rect">
              <a:avLst/>
            </a:prstGeom>
            <a:solidFill>
              <a:schemeClr val="accent6">
                <a:lumMod val="20000"/>
                <a:lumOff val="80000"/>
              </a:schemeClr>
            </a:solidFill>
            <a:ln w="9360">
              <a:solidFill>
                <a:schemeClr val="accent6">
                  <a:lumMod val="20000"/>
                  <a:lumOff val="80000"/>
                </a:schemeClr>
              </a:solidFill>
              <a:round/>
            </a:ln>
          </p:spPr>
          <p:style>
            <a:lnRef idx="2">
              <a:schemeClr val="accent1">
                <a:shade val="50000"/>
              </a:schemeClr>
            </a:lnRef>
            <a:fillRef idx="1">
              <a:schemeClr val="accent1"/>
            </a:fillRef>
            <a:effectRef idx="0">
              <a:schemeClr val="accent1"/>
            </a:effectRef>
            <a:fontRef idx="minor"/>
          </p:style>
        </p:sp>
        <p:sp>
          <p:nvSpPr>
            <p:cNvPr id="578" name="Line 3"/>
            <p:cNvSpPr/>
            <p:nvPr/>
          </p:nvSpPr>
          <p:spPr>
            <a:xfrm flipH="1">
              <a:off x="7524000" y="3140280"/>
              <a:ext cx="504360" cy="1368360"/>
            </a:xfrm>
            <a:prstGeom prst="line">
              <a:avLst/>
            </a:prstGeom>
            <a:ln w="57240">
              <a:solidFill>
                <a:schemeClr val="accent6"/>
              </a:solidFill>
              <a:round/>
            </a:ln>
          </p:spPr>
          <p:style>
            <a:lnRef idx="1">
              <a:schemeClr val="accent1"/>
            </a:lnRef>
            <a:fillRef idx="0">
              <a:schemeClr val="accent1"/>
            </a:fillRef>
            <a:effectRef idx="0">
              <a:schemeClr val="accent1"/>
            </a:effectRef>
            <a:fontRef idx="minor"/>
          </p:style>
        </p:sp>
      </p:grpSp>
      <p:grpSp>
        <p:nvGrpSpPr>
          <p:cNvPr id="579" name="Group 4"/>
          <p:cNvGrpSpPr/>
          <p:nvPr/>
        </p:nvGrpSpPr>
        <p:grpSpPr>
          <a:xfrm>
            <a:off x="3060000" y="980640"/>
            <a:ext cx="3022920" cy="3411000"/>
            <a:chOff x="3060000" y="980640"/>
            <a:chExt cx="3022920" cy="3411000"/>
          </a:xfrm>
        </p:grpSpPr>
        <p:sp>
          <p:nvSpPr>
            <p:cNvPr id="580" name="CustomShape 5"/>
            <p:cNvSpPr/>
            <p:nvPr/>
          </p:nvSpPr>
          <p:spPr>
            <a:xfrm>
              <a:off x="3060000" y="980640"/>
              <a:ext cx="3022920" cy="2158920"/>
            </a:xfrm>
            <a:prstGeom prst="rect">
              <a:avLst/>
            </a:prstGeom>
            <a:solidFill>
              <a:schemeClr val="accent5">
                <a:lumMod val="40000"/>
                <a:lumOff val="60000"/>
              </a:schemeClr>
            </a:solidFill>
            <a:ln w="9360">
              <a:solidFill>
                <a:schemeClr val="accent5">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581" name="Line 6"/>
            <p:cNvSpPr/>
            <p:nvPr/>
          </p:nvSpPr>
          <p:spPr>
            <a:xfrm flipH="1">
              <a:off x="3667680" y="3128040"/>
              <a:ext cx="997560" cy="1263600"/>
            </a:xfrm>
            <a:prstGeom prst="line">
              <a:avLst/>
            </a:prstGeom>
            <a:ln w="57240">
              <a:solidFill>
                <a:schemeClr val="accent5">
                  <a:lumMod val="60000"/>
                  <a:lumOff val="40000"/>
                </a:schemeClr>
              </a:solidFill>
              <a:round/>
            </a:ln>
          </p:spPr>
          <p:style>
            <a:lnRef idx="1">
              <a:schemeClr val="accent1"/>
            </a:lnRef>
            <a:fillRef idx="0">
              <a:schemeClr val="accent1"/>
            </a:fillRef>
            <a:effectRef idx="0">
              <a:schemeClr val="accent1"/>
            </a:effectRef>
            <a:fontRef idx="minor"/>
          </p:style>
        </p:sp>
      </p:grpSp>
      <p:sp>
        <p:nvSpPr>
          <p:cNvPr id="582" name="CustomShape 7"/>
          <p:cNvSpPr/>
          <p:nvPr/>
        </p:nvSpPr>
        <p:spPr>
          <a:xfrm>
            <a:off x="2339640" y="3213720"/>
            <a:ext cx="5223600" cy="23652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000000"/>
                </a:solidFill>
                <a:latin typeface="Noto Sans CJK JP"/>
                <a:ea typeface="DejaVu Sans"/>
              </a:rPr>
              <a:t>Images from </a:t>
            </a:r>
            <a:r>
              <a:rPr b="0" lang="en-US" sz="800" spc="-1" strike="noStrike" u="sng">
                <a:solidFill>
                  <a:srgbClr val="0000ff"/>
                </a:solidFill>
                <a:uFillTx/>
                <a:latin typeface="Noto Sans CJK JP"/>
                <a:ea typeface="DejaVu Sans"/>
                <a:hlinkClick r:id="rId1"/>
              </a:rPr>
              <a:t>Server Systems</a:t>
            </a:r>
            <a:r>
              <a:rPr b="0" lang="en-US" sz="800" spc="-1" strike="noStrike">
                <a:solidFill>
                  <a:srgbClr val="000000"/>
                </a:solidFill>
                <a:latin typeface="Noto Sans CJK JP"/>
                <a:ea typeface="DejaVu Sans"/>
              </a:rPr>
              <a:t>, </a:t>
            </a:r>
            <a:r>
              <a:rPr b="0" lang="en-US" sz="800" spc="-1" strike="noStrike" u="sng">
                <a:solidFill>
                  <a:srgbClr val="0000ff"/>
                </a:solidFill>
                <a:uFillTx/>
                <a:latin typeface="Noto Sans CJK JP"/>
                <a:ea typeface="DejaVu Sans"/>
                <a:hlinkClick r:id="rId2"/>
              </a:rPr>
              <a:t>HPE </a:t>
            </a:r>
            <a:r>
              <a:rPr b="0" lang="en-US" sz="800" spc="-1" strike="noStrike" u="sng">
                <a:solidFill>
                  <a:srgbClr val="0000ff"/>
                </a:solidFill>
                <a:uFillTx/>
                <a:latin typeface="Noto Sans CJK JP"/>
                <a:ea typeface="DejaVu Sans"/>
                <a:hlinkClick r:id="rId3"/>
              </a:rPr>
              <a:t>Integrity </a:t>
            </a:r>
            <a:r>
              <a:rPr b="0" lang="en-US" sz="800" spc="-1" strike="noStrike" u="sng">
                <a:solidFill>
                  <a:srgbClr val="0000ff"/>
                </a:solidFill>
                <a:uFillTx/>
                <a:latin typeface="Noto Sans CJK JP"/>
                <a:ea typeface="DejaVu Sans"/>
                <a:hlinkClick r:id="rId4"/>
              </a:rPr>
              <a:t>Servers</a:t>
            </a:r>
            <a:r>
              <a:rPr b="0" lang="en-US" sz="800" spc="-1" strike="noStrike">
                <a:solidFill>
                  <a:srgbClr val="000000"/>
                </a:solidFill>
                <a:latin typeface="Noto Sans CJK JP"/>
                <a:ea typeface="DejaVu Sans"/>
              </a:rPr>
              <a:t>, </a:t>
            </a:r>
            <a:r>
              <a:rPr b="0" lang="en-US" sz="800" spc="-1" strike="noStrike" u="sng">
                <a:solidFill>
                  <a:srgbClr val="0000ff"/>
                </a:solidFill>
                <a:uFillTx/>
                <a:latin typeface="Noto Sans CJK JP"/>
                <a:ea typeface="DejaVu Sans"/>
                <a:hlinkClick r:id="rId5"/>
              </a:rPr>
              <a:t>Storage And Servers</a:t>
            </a:r>
            <a:r>
              <a:rPr b="0" lang="en-US" sz="800" spc="-1" strike="noStrike">
                <a:solidFill>
                  <a:srgbClr val="000000"/>
                </a:solidFill>
                <a:latin typeface="Noto Sans CJK JP"/>
                <a:ea typeface="DejaVu Sans"/>
              </a:rPr>
              <a:t>, </a:t>
            </a:r>
            <a:r>
              <a:rPr b="0" lang="en-US" sz="800" spc="-1" strike="noStrike" u="sng">
                <a:solidFill>
                  <a:srgbClr val="0000ff"/>
                </a:solidFill>
                <a:uFillTx/>
                <a:latin typeface="Noto Sans CJK JP"/>
                <a:ea typeface="DejaVu Sans"/>
                <a:hlinkClick r:id="rId6"/>
              </a:rPr>
              <a:t>Iconizer.net</a:t>
            </a:r>
            <a:endParaRPr b="0" lang="en-US" sz="800" spc="-1" strike="noStrike">
              <a:latin typeface="Noto Sans CJK JP"/>
            </a:endParaRPr>
          </a:p>
        </p:txBody>
      </p:sp>
      <p:sp>
        <p:nvSpPr>
          <p:cNvPr id="583" name="CustomShape 8"/>
          <p:cNvSpPr/>
          <p:nvPr/>
        </p:nvSpPr>
        <p:spPr>
          <a:xfrm>
            <a:off x="99360" y="761040"/>
            <a:ext cx="858600" cy="394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(wake word)</a:t>
            </a:r>
            <a:endParaRPr b="0" lang="en-US" sz="1000" spc="-1" strike="noStrike">
              <a:latin typeface="Noto Sans CJK JP"/>
            </a:endParaRPr>
          </a:p>
        </p:txBody>
      </p:sp>
      <p:sp>
        <p:nvSpPr>
          <p:cNvPr id="584" name="CustomShape 9"/>
          <p:cNvSpPr/>
          <p:nvPr/>
        </p:nvSpPr>
        <p:spPr>
          <a:xfrm>
            <a:off x="0" y="1075680"/>
            <a:ext cx="1353960" cy="394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0000"/>
                </a:solidFill>
                <a:latin typeface="Noto Sans CJK JP"/>
                <a:ea typeface="DejaVu Sans"/>
              </a:rPr>
              <a:t>“</a:t>
            </a:r>
            <a:r>
              <a:rPr b="0" lang="en-US" sz="1000" spc="-1" strike="noStrike">
                <a:solidFill>
                  <a:srgbClr val="ff0000"/>
                </a:solidFill>
                <a:latin typeface="Noto Sans CJK JP"/>
                <a:ea typeface="DejaVu Sans"/>
              </a:rPr>
              <a:t>What’s the weather?</a:t>
            </a:r>
            <a:endParaRPr b="0" lang="en-US" sz="1000" spc="-1" strike="noStrike">
              <a:latin typeface="Noto Sans CJK JP"/>
            </a:endParaRPr>
          </a:p>
        </p:txBody>
      </p:sp>
      <p:sp>
        <p:nvSpPr>
          <p:cNvPr id="585" name="CustomShape 10"/>
          <p:cNvSpPr/>
          <p:nvPr/>
        </p:nvSpPr>
        <p:spPr>
          <a:xfrm>
            <a:off x="3841920" y="1294920"/>
            <a:ext cx="152064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0000"/>
                </a:solidFill>
                <a:latin typeface="Noto Sans CJK JP"/>
                <a:ea typeface="DejaVu Sans"/>
              </a:rPr>
              <a:t>“</a:t>
            </a:r>
            <a:r>
              <a:rPr b="0" lang="en-US" sz="1000" spc="-1" strike="noStrike">
                <a:solidFill>
                  <a:srgbClr val="ff0000"/>
                </a:solidFill>
                <a:latin typeface="Noto Sans CJK JP"/>
                <a:ea typeface="DejaVu Sans"/>
              </a:rPr>
              <a:t>What’s the weather?</a:t>
            </a:r>
            <a:endParaRPr b="0" lang="en-US" sz="1000" spc="-1" strike="noStrike">
              <a:latin typeface="Noto Sans CJK JP"/>
            </a:endParaRPr>
          </a:p>
        </p:txBody>
      </p:sp>
      <p:sp>
        <p:nvSpPr>
          <p:cNvPr id="586" name="CustomShape 11"/>
          <p:cNvSpPr/>
          <p:nvPr/>
        </p:nvSpPr>
        <p:spPr>
          <a:xfrm>
            <a:off x="6155280" y="2292840"/>
            <a:ext cx="1908000" cy="838440"/>
          </a:xfrm>
          <a:prstGeom prst="rect">
            <a:avLst/>
          </a:prstGeom>
          <a:solidFill>
            <a:schemeClr val="bg1">
              <a:lumMod val="95000"/>
            </a:schemeClr>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Domain=Assistant”</a:t>
            </a:r>
            <a:endParaRPr b="0" lang="en-US" sz="1000" spc="-1" strike="noStrike">
              <a:latin typeface="Noto Sans CJK JP"/>
            </a:endParaRPr>
          </a:p>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Act_Type=</a:t>
            </a:r>
            <a:r>
              <a:rPr b="0" lang="en-US" sz="1000" spc="-1" strike="noStrike">
                <a:solidFill>
                  <a:srgbClr val="ff0000"/>
                </a:solidFill>
                <a:latin typeface="Noto Sans CJK JP"/>
                <a:ea typeface="DejaVu Sans"/>
              </a:rPr>
              <a:t>GetWeatherInfo</a:t>
            </a:r>
            <a:r>
              <a:rPr b="0" lang="en-US" sz="1000" spc="-1" strike="noStrike">
                <a:solidFill>
                  <a:srgbClr val="000000"/>
                </a:solidFill>
                <a:latin typeface="Noto Sans CJK JP"/>
                <a:ea typeface="DejaVu Sans"/>
              </a:rPr>
              <a:t>”</a:t>
            </a:r>
            <a:endParaRPr b="0" lang="en-US" sz="1000" spc="-1" strike="noStrike">
              <a:latin typeface="Noto Sans CJK JP"/>
            </a:endParaRPr>
          </a:p>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API2CALL=</a:t>
            </a:r>
            <a:r>
              <a:rPr b="0" lang="en-US" sz="1000" spc="-1" strike="noStrike">
                <a:solidFill>
                  <a:srgbClr val="ff0000"/>
                </a:solidFill>
                <a:latin typeface="Noto Sans CJK JP"/>
                <a:ea typeface="DejaVu Sans"/>
              </a:rPr>
              <a:t>Weather_Server</a:t>
            </a:r>
            <a:r>
              <a:rPr b="0" lang="en-US" sz="1000" spc="-1" strike="noStrike">
                <a:solidFill>
                  <a:srgbClr val="000000"/>
                </a:solidFill>
                <a:latin typeface="Noto Sans CJK JP"/>
                <a:ea typeface="DejaVu Sans"/>
              </a:rPr>
              <a:t>”</a:t>
            </a:r>
            <a:endParaRPr b="0" lang="en-US" sz="1000" spc="-1" strike="noStrike">
              <a:latin typeface="Noto Sans CJK JP"/>
            </a:endParaRPr>
          </a:p>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Location=Seoul”</a:t>
            </a:r>
            <a:endParaRPr b="0" lang="en-US" sz="1000" spc="-1" strike="noStrike">
              <a:latin typeface="Noto Sans CJK JP"/>
            </a:endParaRPr>
          </a:p>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Time=Now”</a:t>
            </a:r>
            <a:endParaRPr b="0" lang="en-US" sz="1000" spc="-1" strike="noStrike">
              <a:latin typeface="Noto Sans CJK JP"/>
            </a:endParaRPr>
          </a:p>
        </p:txBody>
      </p:sp>
      <p:grpSp>
        <p:nvGrpSpPr>
          <p:cNvPr id="587" name="Group 12"/>
          <p:cNvGrpSpPr/>
          <p:nvPr/>
        </p:nvGrpSpPr>
        <p:grpSpPr>
          <a:xfrm>
            <a:off x="2166120" y="1188720"/>
            <a:ext cx="824040" cy="243360"/>
            <a:chOff x="2166120" y="1188720"/>
            <a:chExt cx="824040" cy="243360"/>
          </a:xfrm>
        </p:grpSpPr>
        <p:sp>
          <p:nvSpPr>
            <p:cNvPr id="588" name="CustomShape 13"/>
            <p:cNvSpPr/>
            <p:nvPr/>
          </p:nvSpPr>
          <p:spPr>
            <a:xfrm flipV="1">
              <a:off x="2275200" y="1412640"/>
              <a:ext cx="714960" cy="4680"/>
            </a:xfrm>
            <a:custGeom>
              <a:avLst/>
              <a:gdLst/>
              <a:ahLst/>
              <a:rect l="l" t="t" r="r" b="b"/>
              <a:pathLst>
                <a:path w="21600" h="21600">
                  <a:moveTo>
                    <a:pt x="0" y="0"/>
                  </a:moveTo>
                  <a:lnTo>
                    <a:pt x="21600" y="21600"/>
                  </a:lnTo>
                </a:path>
              </a:pathLst>
            </a:custGeom>
            <a:noFill/>
            <a:ln w="57240">
              <a:solidFill>
                <a:schemeClr val="bg1">
                  <a:lumMod val="75000"/>
                </a:schemeClr>
              </a:solidFill>
              <a:round/>
              <a:tailEnd len="med" type="triangle" w="med"/>
            </a:ln>
          </p:spPr>
          <p:style>
            <a:lnRef idx="1">
              <a:schemeClr val="accent1"/>
            </a:lnRef>
            <a:fillRef idx="0">
              <a:schemeClr val="accent1"/>
            </a:fillRef>
            <a:effectRef idx="0">
              <a:schemeClr val="accent1"/>
            </a:effectRef>
            <a:fontRef idx="minor"/>
          </p:style>
        </p:sp>
        <p:sp>
          <p:nvSpPr>
            <p:cNvPr id="589" name="CustomShape 14"/>
            <p:cNvSpPr/>
            <p:nvPr/>
          </p:nvSpPr>
          <p:spPr>
            <a:xfrm>
              <a:off x="2166120" y="1188720"/>
              <a:ext cx="68364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Request</a:t>
              </a:r>
              <a:endParaRPr b="0" lang="en-US" sz="1000" spc="-1" strike="noStrike">
                <a:latin typeface="Noto Sans CJK JP"/>
              </a:endParaRPr>
            </a:p>
          </p:txBody>
        </p:sp>
      </p:grpSp>
      <p:sp>
        <p:nvSpPr>
          <p:cNvPr id="590" name="CustomShape 15"/>
          <p:cNvSpPr/>
          <p:nvPr/>
        </p:nvSpPr>
        <p:spPr>
          <a:xfrm>
            <a:off x="521640" y="1546560"/>
            <a:ext cx="72288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grpSp>
        <p:nvGrpSpPr>
          <p:cNvPr id="591" name="Group 16"/>
          <p:cNvGrpSpPr/>
          <p:nvPr/>
        </p:nvGrpSpPr>
        <p:grpSpPr>
          <a:xfrm>
            <a:off x="282600" y="1379520"/>
            <a:ext cx="486000" cy="363240"/>
            <a:chOff x="282600" y="1379520"/>
            <a:chExt cx="486000" cy="363240"/>
          </a:xfrm>
        </p:grpSpPr>
        <p:sp>
          <p:nvSpPr>
            <p:cNvPr id="592" name="Line 17"/>
            <p:cNvSpPr/>
            <p:nvPr/>
          </p:nvSpPr>
          <p:spPr>
            <a:xfrm flipH="1" flipV="1">
              <a:off x="282600" y="1554480"/>
              <a:ext cx="486000" cy="90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3" name="Line 18"/>
            <p:cNvSpPr/>
            <p:nvPr/>
          </p:nvSpPr>
          <p:spPr>
            <a:xfrm>
              <a:off x="715680" y="1510920"/>
              <a:ext cx="360" cy="101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4" name="Line 19"/>
            <p:cNvSpPr/>
            <p:nvPr/>
          </p:nvSpPr>
          <p:spPr>
            <a:xfrm>
              <a:off x="680040" y="1379520"/>
              <a:ext cx="360" cy="3632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5" name="Line 20"/>
            <p:cNvSpPr/>
            <p:nvPr/>
          </p:nvSpPr>
          <p:spPr>
            <a:xfrm>
              <a:off x="537480" y="1414440"/>
              <a:ext cx="360" cy="2977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6" name="Line 21"/>
            <p:cNvSpPr/>
            <p:nvPr/>
          </p:nvSpPr>
          <p:spPr>
            <a:xfrm>
              <a:off x="318240" y="1492200"/>
              <a:ext cx="360" cy="1202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7" name="Line 22"/>
            <p:cNvSpPr/>
            <p:nvPr/>
          </p:nvSpPr>
          <p:spPr>
            <a:xfrm>
              <a:off x="644400" y="1458720"/>
              <a:ext cx="360" cy="219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8" name="Line 23"/>
            <p:cNvSpPr/>
            <p:nvPr/>
          </p:nvSpPr>
          <p:spPr>
            <a:xfrm>
              <a:off x="573120" y="1492200"/>
              <a:ext cx="360" cy="1425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599" name="Line 24"/>
            <p:cNvSpPr/>
            <p:nvPr/>
          </p:nvSpPr>
          <p:spPr>
            <a:xfrm>
              <a:off x="501480" y="1510920"/>
              <a:ext cx="360" cy="1126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00" name="Line 25"/>
            <p:cNvSpPr/>
            <p:nvPr/>
          </p:nvSpPr>
          <p:spPr>
            <a:xfrm>
              <a:off x="608760" y="1541880"/>
              <a:ext cx="360" cy="50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01" name="Line 26"/>
            <p:cNvSpPr/>
            <p:nvPr/>
          </p:nvSpPr>
          <p:spPr>
            <a:xfrm>
              <a:off x="465840" y="1525320"/>
              <a:ext cx="360" cy="75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02" name="Line 27"/>
            <p:cNvSpPr/>
            <p:nvPr/>
          </p:nvSpPr>
          <p:spPr>
            <a:xfrm>
              <a:off x="430200" y="153432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03" name="Line 28"/>
            <p:cNvSpPr/>
            <p:nvPr/>
          </p:nvSpPr>
          <p:spPr>
            <a:xfrm>
              <a:off x="344520" y="153432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04" name="Line 29"/>
            <p:cNvSpPr/>
            <p:nvPr/>
          </p:nvSpPr>
          <p:spPr>
            <a:xfrm>
              <a:off x="282600" y="153072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605" name="CustomShape 30"/>
          <p:cNvSpPr/>
          <p:nvPr/>
        </p:nvSpPr>
        <p:spPr>
          <a:xfrm flipH="1">
            <a:off x="1762200" y="2334960"/>
            <a:ext cx="1612080" cy="612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06" name="CustomShape 31"/>
          <p:cNvSpPr/>
          <p:nvPr/>
        </p:nvSpPr>
        <p:spPr>
          <a:xfrm flipH="1">
            <a:off x="688320" y="2342520"/>
            <a:ext cx="554760" cy="3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07" name="CustomShape 32"/>
          <p:cNvSpPr/>
          <p:nvPr/>
        </p:nvSpPr>
        <p:spPr>
          <a:xfrm>
            <a:off x="3377160" y="139680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ASR</a:t>
            </a:r>
            <a:endParaRPr b="0" lang="en-US" sz="1000" spc="-1" strike="noStrike">
              <a:latin typeface="Noto Sans CJK JP"/>
            </a:endParaRPr>
          </a:p>
        </p:txBody>
      </p:sp>
      <p:sp>
        <p:nvSpPr>
          <p:cNvPr id="608" name="CustomShape 33"/>
          <p:cNvSpPr/>
          <p:nvPr/>
        </p:nvSpPr>
        <p:spPr>
          <a:xfrm>
            <a:off x="5420160" y="139500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NLU</a:t>
            </a:r>
            <a:endParaRPr b="0" lang="en-US" sz="1000" spc="-1" strike="noStrike">
              <a:latin typeface="Noto Sans CJK JP"/>
            </a:endParaRPr>
          </a:p>
        </p:txBody>
      </p:sp>
      <p:sp>
        <p:nvSpPr>
          <p:cNvPr id="609" name="CustomShape 34"/>
          <p:cNvSpPr/>
          <p:nvPr/>
        </p:nvSpPr>
        <p:spPr>
          <a:xfrm>
            <a:off x="7020360" y="175644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DM</a:t>
            </a:r>
            <a:endParaRPr b="0" lang="en-US" sz="1000" spc="-1" strike="noStrike">
              <a:latin typeface="Noto Sans CJK JP"/>
            </a:endParaRPr>
          </a:p>
        </p:txBody>
      </p:sp>
      <p:sp>
        <p:nvSpPr>
          <p:cNvPr id="610" name="CustomShape 35"/>
          <p:cNvSpPr/>
          <p:nvPr/>
        </p:nvSpPr>
        <p:spPr>
          <a:xfrm flipV="1">
            <a:off x="1763640" y="1541160"/>
            <a:ext cx="1612080" cy="57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11" name="CustomShape 36"/>
          <p:cNvSpPr/>
          <p:nvPr/>
        </p:nvSpPr>
        <p:spPr>
          <a:xfrm flipV="1">
            <a:off x="3894840" y="1539720"/>
            <a:ext cx="1524240" cy="3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12" name="CustomShape 37"/>
          <p:cNvSpPr/>
          <p:nvPr/>
        </p:nvSpPr>
        <p:spPr>
          <a:xfrm>
            <a:off x="5416560" y="218052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NLG</a:t>
            </a:r>
            <a:endParaRPr b="0" lang="en-US" sz="1000" spc="-1" strike="noStrike">
              <a:latin typeface="Noto Sans CJK JP"/>
            </a:endParaRPr>
          </a:p>
        </p:txBody>
      </p:sp>
      <p:sp>
        <p:nvSpPr>
          <p:cNvPr id="613" name="CustomShape 38"/>
          <p:cNvSpPr/>
          <p:nvPr/>
        </p:nvSpPr>
        <p:spPr>
          <a:xfrm rot="5400000">
            <a:off x="6469200" y="1514880"/>
            <a:ext cx="276480" cy="1343520"/>
          </a:xfrm>
          <a:prstGeom prst="bentConnector2">
            <a:avLst/>
          </a:pr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14" name="CustomShape 39"/>
          <p:cNvSpPr/>
          <p:nvPr/>
        </p:nvSpPr>
        <p:spPr>
          <a:xfrm>
            <a:off x="3377160" y="218880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SS</a:t>
            </a:r>
            <a:endParaRPr b="0" lang="en-US" sz="1000" spc="-1" strike="noStrike">
              <a:latin typeface="Noto Sans CJK JP"/>
            </a:endParaRPr>
          </a:p>
        </p:txBody>
      </p:sp>
      <p:sp>
        <p:nvSpPr>
          <p:cNvPr id="615" name="CustomShape 40"/>
          <p:cNvSpPr/>
          <p:nvPr/>
        </p:nvSpPr>
        <p:spPr>
          <a:xfrm flipH="1">
            <a:off x="3893400" y="2326320"/>
            <a:ext cx="1520640" cy="72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16" name="CustomShape 41"/>
          <p:cNvSpPr/>
          <p:nvPr/>
        </p:nvSpPr>
        <p:spPr>
          <a:xfrm>
            <a:off x="5208480" y="1049040"/>
            <a:ext cx="944640" cy="243360"/>
          </a:xfrm>
          <a:prstGeom prst="rect">
            <a:avLst/>
          </a:prstGeom>
          <a:solidFill>
            <a:schemeClr val="bg1">
              <a:lumMod val="95000"/>
            </a:schemeClr>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Text-To-SSR</a:t>
            </a:r>
            <a:endParaRPr b="0" lang="en-US" sz="1000" spc="-1" strike="noStrike">
              <a:latin typeface="Noto Sans CJK JP"/>
            </a:endParaRPr>
          </a:p>
        </p:txBody>
      </p:sp>
      <p:sp>
        <p:nvSpPr>
          <p:cNvPr id="617" name="CustomShape 42"/>
          <p:cNvSpPr/>
          <p:nvPr/>
        </p:nvSpPr>
        <p:spPr>
          <a:xfrm>
            <a:off x="6192000" y="1255680"/>
            <a:ext cx="1619280" cy="291600"/>
          </a:xfrm>
          <a:prstGeom prst="rect">
            <a:avLst/>
          </a:prstGeom>
          <a:solidFill>
            <a:schemeClr val="bg1">
              <a:lumMod val="95000"/>
            </a:schemeClr>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a:t>
            </a:r>
            <a:r>
              <a:rPr b="0" lang="en-US" sz="1000" spc="-1" strike="noStrike">
                <a:solidFill>
                  <a:srgbClr val="000000"/>
                </a:solidFill>
                <a:latin typeface="Noto Sans CJK JP"/>
                <a:ea typeface="DejaVu Sans"/>
              </a:rPr>
              <a:t>Intent=</a:t>
            </a:r>
            <a:r>
              <a:rPr b="0" lang="en-US" sz="1000" spc="-1" strike="noStrike">
                <a:solidFill>
                  <a:srgbClr val="ff0000"/>
                </a:solidFill>
                <a:latin typeface="Noto Sans CJK JP"/>
                <a:ea typeface="DejaVu Sans"/>
              </a:rPr>
              <a:t>WeatherQuery</a:t>
            </a:r>
            <a:r>
              <a:rPr b="0" lang="en-US" sz="1000" spc="-1" strike="noStrike">
                <a:solidFill>
                  <a:srgbClr val="000000"/>
                </a:solidFill>
                <a:latin typeface="Noto Sans CJK JP"/>
                <a:ea typeface="DejaVu Sans"/>
              </a:rPr>
              <a:t>”</a:t>
            </a:r>
            <a:endParaRPr b="0" lang="en-US" sz="1000" spc="-1" strike="noStrike">
              <a:latin typeface="Noto Sans CJK JP"/>
            </a:endParaRPr>
          </a:p>
        </p:txBody>
      </p:sp>
      <p:grpSp>
        <p:nvGrpSpPr>
          <p:cNvPr id="618" name="Group 43"/>
          <p:cNvGrpSpPr/>
          <p:nvPr/>
        </p:nvGrpSpPr>
        <p:grpSpPr>
          <a:xfrm>
            <a:off x="251280" y="2180160"/>
            <a:ext cx="486360" cy="363240"/>
            <a:chOff x="251280" y="2180160"/>
            <a:chExt cx="486360" cy="363240"/>
          </a:xfrm>
        </p:grpSpPr>
        <p:sp>
          <p:nvSpPr>
            <p:cNvPr id="619" name="Line 44"/>
            <p:cNvSpPr/>
            <p:nvPr/>
          </p:nvSpPr>
          <p:spPr>
            <a:xfrm flipV="1">
              <a:off x="251280" y="2355120"/>
              <a:ext cx="486000" cy="90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0" name="Line 45"/>
            <p:cNvSpPr/>
            <p:nvPr/>
          </p:nvSpPr>
          <p:spPr>
            <a:xfrm>
              <a:off x="304200" y="2311560"/>
              <a:ext cx="360" cy="101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1" name="Line 46"/>
            <p:cNvSpPr/>
            <p:nvPr/>
          </p:nvSpPr>
          <p:spPr>
            <a:xfrm>
              <a:off x="339840" y="2180160"/>
              <a:ext cx="360" cy="3632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2" name="Line 47"/>
            <p:cNvSpPr/>
            <p:nvPr/>
          </p:nvSpPr>
          <p:spPr>
            <a:xfrm>
              <a:off x="482760" y="2215080"/>
              <a:ext cx="360" cy="2977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3" name="Line 48"/>
            <p:cNvSpPr/>
            <p:nvPr/>
          </p:nvSpPr>
          <p:spPr>
            <a:xfrm>
              <a:off x="702000" y="2292840"/>
              <a:ext cx="360" cy="1202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4" name="Line 49"/>
            <p:cNvSpPr/>
            <p:nvPr/>
          </p:nvSpPr>
          <p:spPr>
            <a:xfrm>
              <a:off x="375840" y="2259360"/>
              <a:ext cx="360" cy="219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5" name="Line 50"/>
            <p:cNvSpPr/>
            <p:nvPr/>
          </p:nvSpPr>
          <p:spPr>
            <a:xfrm>
              <a:off x="447120" y="2292840"/>
              <a:ext cx="360" cy="1425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6" name="Line 51"/>
            <p:cNvSpPr/>
            <p:nvPr/>
          </p:nvSpPr>
          <p:spPr>
            <a:xfrm>
              <a:off x="518400" y="2311560"/>
              <a:ext cx="360" cy="1126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7" name="Line 52"/>
            <p:cNvSpPr/>
            <p:nvPr/>
          </p:nvSpPr>
          <p:spPr>
            <a:xfrm>
              <a:off x="411480" y="2342520"/>
              <a:ext cx="360" cy="50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8" name="Line 53"/>
            <p:cNvSpPr/>
            <p:nvPr/>
          </p:nvSpPr>
          <p:spPr>
            <a:xfrm>
              <a:off x="554040" y="2325960"/>
              <a:ext cx="360" cy="75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29" name="Line 54"/>
            <p:cNvSpPr/>
            <p:nvPr/>
          </p:nvSpPr>
          <p:spPr>
            <a:xfrm>
              <a:off x="590040" y="233496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30" name="Line 55"/>
            <p:cNvSpPr/>
            <p:nvPr/>
          </p:nvSpPr>
          <p:spPr>
            <a:xfrm>
              <a:off x="675720" y="233496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31" name="Line 56"/>
            <p:cNvSpPr/>
            <p:nvPr/>
          </p:nvSpPr>
          <p:spPr>
            <a:xfrm>
              <a:off x="737280" y="233136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632" name="CustomShape 57"/>
          <p:cNvSpPr/>
          <p:nvPr/>
        </p:nvSpPr>
        <p:spPr>
          <a:xfrm>
            <a:off x="1245960" y="2196360"/>
            <a:ext cx="516240" cy="290520"/>
          </a:xfrm>
          <a:prstGeom prst="rect">
            <a:avLst/>
          </a:prstGeom>
          <a:no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DAC</a:t>
            </a:r>
            <a:endParaRPr b="0" lang="en-US" sz="1000" spc="-1" strike="noStrike">
              <a:latin typeface="Noto Sans CJK JP"/>
            </a:endParaRPr>
          </a:p>
        </p:txBody>
      </p:sp>
      <p:sp>
        <p:nvSpPr>
          <p:cNvPr id="633" name="CustomShape 58"/>
          <p:cNvSpPr/>
          <p:nvPr/>
        </p:nvSpPr>
        <p:spPr>
          <a:xfrm>
            <a:off x="1245960" y="1404000"/>
            <a:ext cx="516240" cy="290520"/>
          </a:xfrm>
          <a:prstGeom prst="rect">
            <a:avLst/>
          </a:prstGeom>
          <a:no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ADC</a:t>
            </a:r>
            <a:endParaRPr b="0" lang="en-US" sz="1000" spc="-1" strike="noStrike">
              <a:latin typeface="Noto Sans CJK JP"/>
            </a:endParaRPr>
          </a:p>
        </p:txBody>
      </p:sp>
      <p:grpSp>
        <p:nvGrpSpPr>
          <p:cNvPr id="634" name="Group 59"/>
          <p:cNvGrpSpPr/>
          <p:nvPr/>
        </p:nvGrpSpPr>
        <p:grpSpPr>
          <a:xfrm>
            <a:off x="1718280" y="1237320"/>
            <a:ext cx="538200" cy="261720"/>
            <a:chOff x="1718280" y="1237320"/>
            <a:chExt cx="538200" cy="261720"/>
          </a:xfrm>
        </p:grpSpPr>
        <p:grpSp>
          <p:nvGrpSpPr>
            <p:cNvPr id="635" name="Group 60"/>
            <p:cNvGrpSpPr/>
            <p:nvPr/>
          </p:nvGrpSpPr>
          <p:grpSpPr>
            <a:xfrm>
              <a:off x="1874160" y="1346040"/>
              <a:ext cx="204840" cy="153000"/>
              <a:chOff x="1874160" y="1346040"/>
              <a:chExt cx="204840" cy="153000"/>
            </a:xfrm>
          </p:grpSpPr>
          <p:sp>
            <p:nvSpPr>
              <p:cNvPr id="636" name="Line 61"/>
              <p:cNvSpPr/>
              <p:nvPr/>
            </p:nvSpPr>
            <p:spPr>
              <a:xfrm flipH="1" flipV="1">
                <a:off x="1874160" y="1419840"/>
                <a:ext cx="204840" cy="36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37" name="Line 62"/>
              <p:cNvSpPr/>
              <p:nvPr/>
            </p:nvSpPr>
            <p:spPr>
              <a:xfrm>
                <a:off x="2056680" y="1401480"/>
                <a:ext cx="360" cy="424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38" name="Line 63"/>
              <p:cNvSpPr/>
              <p:nvPr/>
            </p:nvSpPr>
            <p:spPr>
              <a:xfrm>
                <a:off x="2041560" y="1346040"/>
                <a:ext cx="360" cy="1530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39" name="Line 64"/>
              <p:cNvSpPr/>
              <p:nvPr/>
            </p:nvSpPr>
            <p:spPr>
              <a:xfrm>
                <a:off x="1981440" y="1360800"/>
                <a:ext cx="360" cy="1252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0" name="Line 65"/>
              <p:cNvSpPr/>
              <p:nvPr/>
            </p:nvSpPr>
            <p:spPr>
              <a:xfrm>
                <a:off x="1889280" y="1393560"/>
                <a:ext cx="360" cy="504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1" name="Line 66"/>
              <p:cNvSpPr/>
              <p:nvPr/>
            </p:nvSpPr>
            <p:spPr>
              <a:xfrm>
                <a:off x="2026440" y="1379520"/>
                <a:ext cx="360" cy="92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2" name="Line 67"/>
              <p:cNvSpPr/>
              <p:nvPr/>
            </p:nvSpPr>
            <p:spPr>
              <a:xfrm>
                <a:off x="1996560" y="1393560"/>
                <a:ext cx="360" cy="601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3" name="Line 68"/>
              <p:cNvSpPr/>
              <p:nvPr/>
            </p:nvSpPr>
            <p:spPr>
              <a:xfrm>
                <a:off x="1966320" y="1401480"/>
                <a:ext cx="360" cy="47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4" name="Line 69"/>
              <p:cNvSpPr/>
              <p:nvPr/>
            </p:nvSpPr>
            <p:spPr>
              <a:xfrm>
                <a:off x="2011680" y="1414440"/>
                <a:ext cx="360" cy="212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5" name="Line 70"/>
              <p:cNvSpPr/>
              <p:nvPr/>
            </p:nvSpPr>
            <p:spPr>
              <a:xfrm>
                <a:off x="1951200" y="1407600"/>
                <a:ext cx="360" cy="320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6" name="Line 71"/>
              <p:cNvSpPr/>
              <p:nvPr/>
            </p:nvSpPr>
            <p:spPr>
              <a:xfrm>
                <a:off x="1936440" y="1411200"/>
                <a:ext cx="360" cy="244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7" name="Line 72"/>
              <p:cNvSpPr/>
              <p:nvPr/>
            </p:nvSpPr>
            <p:spPr>
              <a:xfrm>
                <a:off x="1900080" y="1411200"/>
                <a:ext cx="360" cy="244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48" name="Line 73"/>
              <p:cNvSpPr/>
              <p:nvPr/>
            </p:nvSpPr>
            <p:spPr>
              <a:xfrm>
                <a:off x="1874160" y="1409760"/>
                <a:ext cx="360" cy="244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649" name="CustomShape 74"/>
            <p:cNvSpPr/>
            <p:nvPr/>
          </p:nvSpPr>
          <p:spPr>
            <a:xfrm>
              <a:off x="1718280" y="1237320"/>
              <a:ext cx="53820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      ”</a:t>
              </a:r>
              <a:endParaRPr b="0" lang="en-US" sz="1000" spc="-1" strike="noStrike">
                <a:latin typeface="Noto Sans CJK JP"/>
              </a:endParaRPr>
            </a:p>
          </p:txBody>
        </p:sp>
      </p:grpSp>
      <p:sp>
        <p:nvSpPr>
          <p:cNvPr id="650" name="CustomShape 75"/>
          <p:cNvSpPr/>
          <p:nvPr/>
        </p:nvSpPr>
        <p:spPr>
          <a:xfrm>
            <a:off x="1115640" y="986040"/>
            <a:ext cx="840600" cy="395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Analog-to-</a:t>
            </a:r>
            <a:endParaRPr b="0" lang="en-US" sz="1000" spc="-1" strike="noStrike">
              <a:latin typeface="Noto Sans CJK JP"/>
            </a:endParaRPr>
          </a:p>
          <a:p>
            <a:pPr algn="ctr">
              <a:lnSpc>
                <a:spcPct val="100000"/>
              </a:lnSpc>
            </a:pPr>
            <a:r>
              <a:rPr b="0" lang="en-US" sz="1000" spc="-1" strike="noStrike">
                <a:solidFill>
                  <a:srgbClr val="808080"/>
                </a:solidFill>
                <a:latin typeface="Noto Sans CJK JP"/>
                <a:ea typeface="DejaVu Sans"/>
              </a:rPr>
              <a:t>Digital</a:t>
            </a:r>
            <a:endParaRPr b="0" lang="en-US" sz="1000" spc="-1" strike="noStrike">
              <a:latin typeface="Noto Sans CJK JP"/>
            </a:endParaRPr>
          </a:p>
        </p:txBody>
      </p:sp>
      <p:grpSp>
        <p:nvGrpSpPr>
          <p:cNvPr id="651" name="Group 76"/>
          <p:cNvGrpSpPr/>
          <p:nvPr/>
        </p:nvGrpSpPr>
        <p:grpSpPr>
          <a:xfrm>
            <a:off x="2915640" y="1206720"/>
            <a:ext cx="538200" cy="261360"/>
            <a:chOff x="2915640" y="1206720"/>
            <a:chExt cx="538200" cy="261360"/>
          </a:xfrm>
        </p:grpSpPr>
        <p:grpSp>
          <p:nvGrpSpPr>
            <p:cNvPr id="652" name="Group 77"/>
            <p:cNvGrpSpPr/>
            <p:nvPr/>
          </p:nvGrpSpPr>
          <p:grpSpPr>
            <a:xfrm>
              <a:off x="3071520" y="1315080"/>
              <a:ext cx="204840" cy="153000"/>
              <a:chOff x="3071520" y="1315080"/>
              <a:chExt cx="204840" cy="153000"/>
            </a:xfrm>
          </p:grpSpPr>
          <p:sp>
            <p:nvSpPr>
              <p:cNvPr id="653" name="Line 78"/>
              <p:cNvSpPr/>
              <p:nvPr/>
            </p:nvSpPr>
            <p:spPr>
              <a:xfrm flipH="1" flipV="1">
                <a:off x="3071520" y="1388880"/>
                <a:ext cx="204840" cy="36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4" name="Line 79"/>
              <p:cNvSpPr/>
              <p:nvPr/>
            </p:nvSpPr>
            <p:spPr>
              <a:xfrm>
                <a:off x="3254040" y="1370520"/>
                <a:ext cx="360" cy="428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5" name="Line 80"/>
              <p:cNvSpPr/>
              <p:nvPr/>
            </p:nvSpPr>
            <p:spPr>
              <a:xfrm>
                <a:off x="3238920" y="1315080"/>
                <a:ext cx="360" cy="1530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6" name="Line 81"/>
              <p:cNvSpPr/>
              <p:nvPr/>
            </p:nvSpPr>
            <p:spPr>
              <a:xfrm>
                <a:off x="3178800" y="1329840"/>
                <a:ext cx="360" cy="1256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7" name="Line 82"/>
              <p:cNvSpPr/>
              <p:nvPr/>
            </p:nvSpPr>
            <p:spPr>
              <a:xfrm>
                <a:off x="3086640" y="1362600"/>
                <a:ext cx="360" cy="50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8" name="Line 83"/>
              <p:cNvSpPr/>
              <p:nvPr/>
            </p:nvSpPr>
            <p:spPr>
              <a:xfrm>
                <a:off x="3224160" y="1348560"/>
                <a:ext cx="360" cy="92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59" name="Line 84"/>
              <p:cNvSpPr/>
              <p:nvPr/>
            </p:nvSpPr>
            <p:spPr>
              <a:xfrm>
                <a:off x="3193920" y="1362600"/>
                <a:ext cx="360" cy="601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0" name="Line 85"/>
              <p:cNvSpPr/>
              <p:nvPr/>
            </p:nvSpPr>
            <p:spPr>
              <a:xfrm>
                <a:off x="3164040" y="1370520"/>
                <a:ext cx="360" cy="47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1" name="Line 86"/>
              <p:cNvSpPr/>
              <p:nvPr/>
            </p:nvSpPr>
            <p:spPr>
              <a:xfrm>
                <a:off x="3209040" y="1383480"/>
                <a:ext cx="360" cy="216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2" name="Line 87"/>
              <p:cNvSpPr/>
              <p:nvPr/>
            </p:nvSpPr>
            <p:spPr>
              <a:xfrm>
                <a:off x="3148920" y="1376640"/>
                <a:ext cx="360" cy="320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3" name="Line 88"/>
              <p:cNvSpPr/>
              <p:nvPr/>
            </p:nvSpPr>
            <p:spPr>
              <a:xfrm>
                <a:off x="3133800" y="1380600"/>
                <a:ext cx="360" cy="241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4" name="Line 89"/>
              <p:cNvSpPr/>
              <p:nvPr/>
            </p:nvSpPr>
            <p:spPr>
              <a:xfrm>
                <a:off x="3097800" y="1380600"/>
                <a:ext cx="360" cy="241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65" name="Line 90"/>
              <p:cNvSpPr/>
              <p:nvPr/>
            </p:nvSpPr>
            <p:spPr>
              <a:xfrm>
                <a:off x="3071520" y="1378800"/>
                <a:ext cx="360" cy="244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666" name="CustomShape 91"/>
            <p:cNvSpPr/>
            <p:nvPr/>
          </p:nvSpPr>
          <p:spPr>
            <a:xfrm>
              <a:off x="2915640" y="1206720"/>
              <a:ext cx="53820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      ”</a:t>
              </a:r>
              <a:endParaRPr b="0" lang="en-US" sz="1000" spc="-1" strike="noStrike">
                <a:latin typeface="Noto Sans CJK JP"/>
              </a:endParaRPr>
            </a:p>
          </p:txBody>
        </p:sp>
      </p:grpSp>
      <p:sp>
        <p:nvSpPr>
          <p:cNvPr id="667" name="CustomShape 92"/>
          <p:cNvSpPr/>
          <p:nvPr/>
        </p:nvSpPr>
        <p:spPr>
          <a:xfrm>
            <a:off x="3132000" y="1038600"/>
            <a:ext cx="1107720" cy="24336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Speech-To-Text</a:t>
            </a:r>
            <a:endParaRPr b="0" lang="en-US" sz="1000" spc="-1" strike="noStrike">
              <a:latin typeface="Noto Sans CJK JP"/>
            </a:endParaRPr>
          </a:p>
        </p:txBody>
      </p:sp>
      <p:sp>
        <p:nvSpPr>
          <p:cNvPr id="668" name="CustomShape 93"/>
          <p:cNvSpPr/>
          <p:nvPr/>
        </p:nvSpPr>
        <p:spPr>
          <a:xfrm>
            <a:off x="5937840" y="1541160"/>
            <a:ext cx="1339560" cy="213840"/>
          </a:xfrm>
          <a:prstGeom prst="bentConnector2">
            <a:avLst/>
          </a:pr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669" name="CustomShape 94"/>
          <p:cNvSpPr/>
          <p:nvPr/>
        </p:nvSpPr>
        <p:spPr>
          <a:xfrm>
            <a:off x="7812360" y="174924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DR</a:t>
            </a:r>
            <a:endParaRPr b="0" lang="en-US" sz="1000" spc="-1" strike="noStrike">
              <a:latin typeface="Noto Sans CJK JP"/>
            </a:endParaRPr>
          </a:p>
        </p:txBody>
      </p:sp>
      <p:sp>
        <p:nvSpPr>
          <p:cNvPr id="670" name="CustomShape 95"/>
          <p:cNvSpPr/>
          <p:nvPr/>
        </p:nvSpPr>
        <p:spPr>
          <a:xfrm flipV="1">
            <a:off x="7538040" y="1893960"/>
            <a:ext cx="272880" cy="57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grpSp>
        <p:nvGrpSpPr>
          <p:cNvPr id="671" name="Group 96"/>
          <p:cNvGrpSpPr/>
          <p:nvPr/>
        </p:nvGrpSpPr>
        <p:grpSpPr>
          <a:xfrm>
            <a:off x="2180160" y="2294280"/>
            <a:ext cx="851040" cy="243360"/>
            <a:chOff x="2180160" y="2294280"/>
            <a:chExt cx="851040" cy="243360"/>
          </a:xfrm>
        </p:grpSpPr>
        <p:sp>
          <p:nvSpPr>
            <p:cNvPr id="672" name="CustomShape 97"/>
            <p:cNvSpPr/>
            <p:nvPr/>
          </p:nvSpPr>
          <p:spPr>
            <a:xfrm flipV="1">
              <a:off x="2180160" y="2449080"/>
              <a:ext cx="806040" cy="21960"/>
            </a:xfrm>
            <a:custGeom>
              <a:avLst/>
              <a:gdLst/>
              <a:ahLst/>
              <a:rect l="l" t="t" r="r" b="b"/>
              <a:pathLst>
                <a:path w="21600" h="21600">
                  <a:moveTo>
                    <a:pt x="0" y="0"/>
                  </a:moveTo>
                  <a:lnTo>
                    <a:pt x="21600" y="21600"/>
                  </a:lnTo>
                </a:path>
              </a:pathLst>
            </a:custGeom>
            <a:noFill/>
            <a:ln w="57240">
              <a:solidFill>
                <a:schemeClr val="bg1">
                  <a:lumMod val="75000"/>
                </a:schemeClr>
              </a:solidFill>
              <a:round/>
              <a:headEnd len="med" type="triangle" w="med"/>
            </a:ln>
          </p:spPr>
          <p:style>
            <a:lnRef idx="1">
              <a:schemeClr val="accent1"/>
            </a:lnRef>
            <a:fillRef idx="0">
              <a:schemeClr val="accent1"/>
            </a:fillRef>
            <a:effectRef idx="0">
              <a:schemeClr val="accent1"/>
            </a:effectRef>
            <a:fontRef idx="minor"/>
          </p:style>
        </p:sp>
        <p:sp>
          <p:nvSpPr>
            <p:cNvPr id="673" name="CustomShape 98"/>
            <p:cNvSpPr/>
            <p:nvPr/>
          </p:nvSpPr>
          <p:spPr>
            <a:xfrm>
              <a:off x="2275200" y="2294280"/>
              <a:ext cx="75600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Response</a:t>
              </a:r>
              <a:endParaRPr b="0" lang="en-US" sz="1000" spc="-1" strike="noStrike">
                <a:latin typeface="Noto Sans CJK JP"/>
              </a:endParaRPr>
            </a:p>
          </p:txBody>
        </p:sp>
      </p:grpSp>
      <p:sp>
        <p:nvSpPr>
          <p:cNvPr id="674" name="CustomShape 99"/>
          <p:cNvSpPr/>
          <p:nvPr/>
        </p:nvSpPr>
        <p:spPr>
          <a:xfrm>
            <a:off x="1115640" y="2509920"/>
            <a:ext cx="788760" cy="395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Playback Audio File</a:t>
            </a:r>
            <a:endParaRPr b="0" lang="en-US" sz="1000" spc="-1" strike="noStrike">
              <a:latin typeface="Noto Sans CJK JP"/>
            </a:endParaRPr>
          </a:p>
        </p:txBody>
      </p:sp>
      <p:sp>
        <p:nvSpPr>
          <p:cNvPr id="675" name="CustomShape 100"/>
          <p:cNvSpPr/>
          <p:nvPr/>
        </p:nvSpPr>
        <p:spPr>
          <a:xfrm>
            <a:off x="3168000" y="2590920"/>
            <a:ext cx="1079280" cy="243360"/>
          </a:xfrm>
          <a:prstGeom prst="rect">
            <a:avLst/>
          </a:prstGeom>
          <a:solidFill>
            <a:schemeClr val="bg1">
              <a:lumMod val="95000"/>
            </a:schemeClr>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Text-To-Speech</a:t>
            </a:r>
            <a:endParaRPr b="0" lang="en-US" sz="1000" spc="-1" strike="noStrike">
              <a:latin typeface="Noto Sans CJK JP"/>
            </a:endParaRPr>
          </a:p>
        </p:txBody>
      </p:sp>
      <p:sp>
        <p:nvSpPr>
          <p:cNvPr id="676" name="CustomShape 101"/>
          <p:cNvSpPr/>
          <p:nvPr/>
        </p:nvSpPr>
        <p:spPr>
          <a:xfrm>
            <a:off x="5209920" y="2549160"/>
            <a:ext cx="873000" cy="243360"/>
          </a:xfrm>
          <a:prstGeom prst="rect">
            <a:avLst/>
          </a:prstGeom>
          <a:solidFill>
            <a:schemeClr val="bg1">
              <a:lumMod val="95000"/>
            </a:schemeClr>
          </a:solid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SSR-To-Text</a:t>
            </a:r>
            <a:endParaRPr b="0" lang="en-US" sz="1000" spc="-1" strike="noStrike">
              <a:latin typeface="Noto Sans CJK JP"/>
            </a:endParaRPr>
          </a:p>
        </p:txBody>
      </p:sp>
      <p:grpSp>
        <p:nvGrpSpPr>
          <p:cNvPr id="677" name="Group 102"/>
          <p:cNvGrpSpPr/>
          <p:nvPr/>
        </p:nvGrpSpPr>
        <p:grpSpPr>
          <a:xfrm>
            <a:off x="2915640" y="2378160"/>
            <a:ext cx="538200" cy="243360"/>
            <a:chOff x="2915640" y="2378160"/>
            <a:chExt cx="538200" cy="243360"/>
          </a:xfrm>
        </p:grpSpPr>
        <p:grpSp>
          <p:nvGrpSpPr>
            <p:cNvPr id="678" name="Group 103"/>
            <p:cNvGrpSpPr/>
            <p:nvPr/>
          </p:nvGrpSpPr>
          <p:grpSpPr>
            <a:xfrm>
              <a:off x="3085920" y="2459880"/>
              <a:ext cx="198360" cy="147960"/>
              <a:chOff x="3085920" y="2459880"/>
              <a:chExt cx="198360" cy="147960"/>
            </a:xfrm>
          </p:grpSpPr>
          <p:sp>
            <p:nvSpPr>
              <p:cNvPr id="679" name="Line 104"/>
              <p:cNvSpPr/>
              <p:nvPr/>
            </p:nvSpPr>
            <p:spPr>
              <a:xfrm flipV="1">
                <a:off x="3085920" y="2531160"/>
                <a:ext cx="198000" cy="36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0" name="Line 105"/>
              <p:cNvSpPr/>
              <p:nvPr/>
            </p:nvSpPr>
            <p:spPr>
              <a:xfrm>
                <a:off x="3107520" y="2513520"/>
                <a:ext cx="360" cy="414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1" name="Line 106"/>
              <p:cNvSpPr/>
              <p:nvPr/>
            </p:nvSpPr>
            <p:spPr>
              <a:xfrm>
                <a:off x="3121920" y="2459880"/>
                <a:ext cx="360" cy="14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2" name="Line 107"/>
              <p:cNvSpPr/>
              <p:nvPr/>
            </p:nvSpPr>
            <p:spPr>
              <a:xfrm>
                <a:off x="3180240" y="2474280"/>
                <a:ext cx="360" cy="1213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3" name="Line 108"/>
              <p:cNvSpPr/>
              <p:nvPr/>
            </p:nvSpPr>
            <p:spPr>
              <a:xfrm>
                <a:off x="3269520" y="2505960"/>
                <a:ext cx="360" cy="48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4" name="Line 109"/>
              <p:cNvSpPr/>
              <p:nvPr/>
            </p:nvSpPr>
            <p:spPr>
              <a:xfrm>
                <a:off x="3136680" y="2492280"/>
                <a:ext cx="360" cy="896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5" name="Line 110"/>
              <p:cNvSpPr/>
              <p:nvPr/>
            </p:nvSpPr>
            <p:spPr>
              <a:xfrm>
                <a:off x="3165480" y="2505960"/>
                <a:ext cx="360" cy="5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6" name="Line 111"/>
              <p:cNvSpPr/>
              <p:nvPr/>
            </p:nvSpPr>
            <p:spPr>
              <a:xfrm>
                <a:off x="3194640" y="2513520"/>
                <a:ext cx="360" cy="4608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7" name="Line 112"/>
              <p:cNvSpPr/>
              <p:nvPr/>
            </p:nvSpPr>
            <p:spPr>
              <a:xfrm>
                <a:off x="3151080" y="2526120"/>
                <a:ext cx="360" cy="20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8" name="Line 113"/>
              <p:cNvSpPr/>
              <p:nvPr/>
            </p:nvSpPr>
            <p:spPr>
              <a:xfrm>
                <a:off x="3209400" y="2519280"/>
                <a:ext cx="360" cy="30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89" name="Line 114"/>
              <p:cNvSpPr/>
              <p:nvPr/>
            </p:nvSpPr>
            <p:spPr>
              <a:xfrm>
                <a:off x="3223800" y="2523240"/>
                <a:ext cx="360" cy="234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0" name="Line 115"/>
              <p:cNvSpPr/>
              <p:nvPr/>
            </p:nvSpPr>
            <p:spPr>
              <a:xfrm>
                <a:off x="3258720" y="2523240"/>
                <a:ext cx="360" cy="234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1" name="Line 116"/>
              <p:cNvSpPr/>
              <p:nvPr/>
            </p:nvSpPr>
            <p:spPr>
              <a:xfrm>
                <a:off x="3283920" y="2521440"/>
                <a:ext cx="360" cy="23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692" name="CustomShape 117"/>
            <p:cNvSpPr/>
            <p:nvPr/>
          </p:nvSpPr>
          <p:spPr>
            <a:xfrm>
              <a:off x="2915640" y="2378160"/>
              <a:ext cx="53820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      ”</a:t>
              </a:r>
              <a:endParaRPr b="0" lang="en-US" sz="1000" spc="-1" strike="noStrike">
                <a:latin typeface="Noto Sans CJK JP"/>
              </a:endParaRPr>
            </a:p>
          </p:txBody>
        </p:sp>
      </p:grpSp>
      <p:grpSp>
        <p:nvGrpSpPr>
          <p:cNvPr id="693" name="Group 118"/>
          <p:cNvGrpSpPr/>
          <p:nvPr/>
        </p:nvGrpSpPr>
        <p:grpSpPr>
          <a:xfrm>
            <a:off x="1721160" y="2393280"/>
            <a:ext cx="538200" cy="243360"/>
            <a:chOff x="1721160" y="2393280"/>
            <a:chExt cx="538200" cy="243360"/>
          </a:xfrm>
        </p:grpSpPr>
        <p:grpSp>
          <p:nvGrpSpPr>
            <p:cNvPr id="694" name="Group 119"/>
            <p:cNvGrpSpPr/>
            <p:nvPr/>
          </p:nvGrpSpPr>
          <p:grpSpPr>
            <a:xfrm>
              <a:off x="1891080" y="2475000"/>
              <a:ext cx="198720" cy="147960"/>
              <a:chOff x="1891080" y="2475000"/>
              <a:chExt cx="198720" cy="147960"/>
            </a:xfrm>
          </p:grpSpPr>
          <p:sp>
            <p:nvSpPr>
              <p:cNvPr id="695" name="Line 120"/>
              <p:cNvSpPr/>
              <p:nvPr/>
            </p:nvSpPr>
            <p:spPr>
              <a:xfrm flipV="1">
                <a:off x="1891080" y="2546280"/>
                <a:ext cx="198360" cy="3600"/>
              </a:xfrm>
              <a:prstGeom prst="line">
                <a:avLst/>
              </a:prstGeom>
              <a:ln w="3816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6" name="Line 121"/>
              <p:cNvSpPr/>
              <p:nvPr/>
            </p:nvSpPr>
            <p:spPr>
              <a:xfrm>
                <a:off x="1912680" y="2528640"/>
                <a:ext cx="360" cy="410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7" name="Line 122"/>
              <p:cNvSpPr/>
              <p:nvPr/>
            </p:nvSpPr>
            <p:spPr>
              <a:xfrm>
                <a:off x="1927440" y="2475000"/>
                <a:ext cx="360" cy="147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8" name="Line 123"/>
              <p:cNvSpPr/>
              <p:nvPr/>
            </p:nvSpPr>
            <p:spPr>
              <a:xfrm>
                <a:off x="1985760" y="2489040"/>
                <a:ext cx="360" cy="1213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699" name="Line 124"/>
              <p:cNvSpPr/>
              <p:nvPr/>
            </p:nvSpPr>
            <p:spPr>
              <a:xfrm>
                <a:off x="2075040" y="2520720"/>
                <a:ext cx="360" cy="48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0" name="Line 125"/>
              <p:cNvSpPr/>
              <p:nvPr/>
            </p:nvSpPr>
            <p:spPr>
              <a:xfrm>
                <a:off x="1941840" y="2507040"/>
                <a:ext cx="360" cy="8964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1" name="Line 126"/>
              <p:cNvSpPr/>
              <p:nvPr/>
            </p:nvSpPr>
            <p:spPr>
              <a:xfrm>
                <a:off x="1971000" y="2520720"/>
                <a:ext cx="360" cy="583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2" name="Line 127"/>
              <p:cNvSpPr/>
              <p:nvPr/>
            </p:nvSpPr>
            <p:spPr>
              <a:xfrm>
                <a:off x="2000160" y="2528640"/>
                <a:ext cx="360" cy="457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3" name="Line 128"/>
              <p:cNvSpPr/>
              <p:nvPr/>
            </p:nvSpPr>
            <p:spPr>
              <a:xfrm>
                <a:off x="1956600" y="2541240"/>
                <a:ext cx="360" cy="2052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4" name="Line 129"/>
              <p:cNvSpPr/>
              <p:nvPr/>
            </p:nvSpPr>
            <p:spPr>
              <a:xfrm>
                <a:off x="2014560" y="2534400"/>
                <a:ext cx="360" cy="309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5" name="Line 130"/>
              <p:cNvSpPr/>
              <p:nvPr/>
            </p:nvSpPr>
            <p:spPr>
              <a:xfrm>
                <a:off x="2029320" y="2538000"/>
                <a:ext cx="360" cy="23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6" name="Line 131"/>
              <p:cNvSpPr/>
              <p:nvPr/>
            </p:nvSpPr>
            <p:spPr>
              <a:xfrm>
                <a:off x="2064240" y="2538000"/>
                <a:ext cx="360" cy="2376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sp>
            <p:nvSpPr>
              <p:cNvPr id="707" name="Line 132"/>
              <p:cNvSpPr/>
              <p:nvPr/>
            </p:nvSpPr>
            <p:spPr>
              <a:xfrm>
                <a:off x="2089440" y="2536560"/>
                <a:ext cx="360" cy="23400"/>
              </a:xfrm>
              <a:prstGeom prst="line">
                <a:avLst/>
              </a:prstGeom>
              <a:ln w="44280">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708" name="CustomShape 133"/>
            <p:cNvSpPr/>
            <p:nvPr/>
          </p:nvSpPr>
          <p:spPr>
            <a:xfrm>
              <a:off x="1721160" y="2393280"/>
              <a:ext cx="538200" cy="243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808080"/>
                  </a:solidFill>
                  <a:latin typeface="Noto Sans CJK JP"/>
                  <a:ea typeface="DejaVu Sans"/>
                </a:rPr>
                <a:t>“      ”</a:t>
              </a:r>
              <a:endParaRPr b="0" lang="en-US" sz="1000" spc="-1" strike="noStrike">
                <a:latin typeface="Noto Sans CJK JP"/>
              </a:endParaRPr>
            </a:p>
          </p:txBody>
        </p:sp>
      </p:grpSp>
      <p:sp>
        <p:nvSpPr>
          <p:cNvPr id="709" name="CustomShape 134"/>
          <p:cNvSpPr/>
          <p:nvPr/>
        </p:nvSpPr>
        <p:spPr>
          <a:xfrm>
            <a:off x="-118440" y="2572560"/>
            <a:ext cx="1466280" cy="547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0000"/>
                </a:solidFill>
                <a:latin typeface="Noto Sans CJK JP"/>
                <a:ea typeface="DejaVu Sans"/>
              </a:rPr>
              <a:t>“</a:t>
            </a:r>
            <a:r>
              <a:rPr b="0" lang="en-US" sz="1000" spc="-1" strike="noStrike">
                <a:solidFill>
                  <a:srgbClr val="ff0000"/>
                </a:solidFill>
                <a:latin typeface="Noto Sans CJK JP"/>
                <a:ea typeface="DejaVu Sans"/>
              </a:rPr>
              <a:t>Currenly, […] </a:t>
            </a:r>
            <a:br/>
            <a:r>
              <a:rPr b="0" lang="en-US" sz="1000" spc="-1" strike="noStrike">
                <a:solidFill>
                  <a:srgbClr val="ff0000"/>
                </a:solidFill>
                <a:latin typeface="Noto Sans CJK JP"/>
                <a:ea typeface="DejaVu Sans"/>
              </a:rPr>
              <a:t>75 degrees with </a:t>
            </a:r>
            <a:br/>
            <a:r>
              <a:rPr b="0" lang="en-US" sz="1000" spc="-1" strike="noStrike">
                <a:solidFill>
                  <a:srgbClr val="ff0000"/>
                </a:solidFill>
                <a:latin typeface="Noto Sans CJK JP"/>
                <a:ea typeface="DejaVu Sans"/>
              </a:rPr>
              <a:t>clear sky […]”</a:t>
            </a:r>
            <a:endParaRPr b="0" lang="en-US" sz="1000" spc="-1" strike="noStrike">
              <a:latin typeface="Noto Sans CJK JP"/>
            </a:endParaRPr>
          </a:p>
        </p:txBody>
      </p:sp>
      <p:sp>
        <p:nvSpPr>
          <p:cNvPr id="710" name="CustomShape 135"/>
          <p:cNvSpPr/>
          <p:nvPr/>
        </p:nvSpPr>
        <p:spPr>
          <a:xfrm>
            <a:off x="2988000" y="882720"/>
            <a:ext cx="5471280" cy="2310120"/>
          </a:xfrm>
          <a:prstGeom prst="rect">
            <a:avLst/>
          </a:prstGeom>
          <a:noFill/>
          <a:ln w="12600">
            <a:solidFill>
              <a:schemeClr val="bg1">
                <a:lumMod val="50000"/>
              </a:schemeClr>
            </a:solidFill>
            <a:custDash>
              <a:ds d="400000" sp="300000"/>
            </a:custDash>
            <a:round/>
          </a:ln>
        </p:spPr>
        <p:style>
          <a:lnRef idx="2">
            <a:schemeClr val="accent1">
              <a:shade val="50000"/>
            </a:schemeClr>
          </a:lnRef>
          <a:fillRef idx="1">
            <a:schemeClr val="accent1"/>
          </a:fillRef>
          <a:effectRef idx="0">
            <a:schemeClr val="accent1"/>
          </a:effectRef>
          <a:fontRef idx="minor"/>
        </p:style>
      </p:sp>
      <p:sp>
        <p:nvSpPr>
          <p:cNvPr id="711" name="CustomShape 136"/>
          <p:cNvSpPr/>
          <p:nvPr/>
        </p:nvSpPr>
        <p:spPr>
          <a:xfrm>
            <a:off x="8583120" y="1742760"/>
            <a:ext cx="516240" cy="290520"/>
          </a:xfrm>
          <a:prstGeom prst="rect">
            <a:avLst/>
          </a:prstGeom>
          <a:solidFill>
            <a:schemeClr val="bg1">
              <a:lumMod val="95000"/>
            </a:schemeClr>
          </a:solidFill>
          <a:ln w="936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000" spc="-1" strike="noStrike">
                <a:solidFill>
                  <a:srgbClr val="000000"/>
                </a:solidFill>
                <a:latin typeface="Noto Sans CJK JP"/>
                <a:ea typeface="DejaVu Sans"/>
              </a:rPr>
              <a:t>CS</a:t>
            </a:r>
            <a:endParaRPr b="0" lang="en-US" sz="1000" spc="-1" strike="noStrike">
              <a:latin typeface="Noto Sans CJK JP"/>
            </a:endParaRPr>
          </a:p>
        </p:txBody>
      </p:sp>
      <p:sp>
        <p:nvSpPr>
          <p:cNvPr id="712" name="CustomShape 137"/>
          <p:cNvSpPr/>
          <p:nvPr/>
        </p:nvSpPr>
        <p:spPr>
          <a:xfrm flipV="1">
            <a:off x="8330040" y="1887480"/>
            <a:ext cx="251640" cy="50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713" name="CustomShape 138"/>
          <p:cNvSpPr/>
          <p:nvPr/>
        </p:nvSpPr>
        <p:spPr>
          <a:xfrm>
            <a:off x="3984480" y="2350080"/>
            <a:ext cx="1466280" cy="547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0000"/>
                </a:solidFill>
                <a:latin typeface="Noto Sans CJK JP"/>
                <a:ea typeface="DejaVu Sans"/>
              </a:rPr>
              <a:t>“</a:t>
            </a:r>
            <a:r>
              <a:rPr b="0" lang="en-US" sz="1000" spc="-1" strike="noStrike">
                <a:solidFill>
                  <a:srgbClr val="ff0000"/>
                </a:solidFill>
                <a:latin typeface="Noto Sans CJK JP"/>
                <a:ea typeface="DejaVu Sans"/>
              </a:rPr>
              <a:t>Currenly, […] </a:t>
            </a:r>
            <a:br/>
            <a:r>
              <a:rPr b="0" lang="en-US" sz="1000" spc="-1" strike="noStrike">
                <a:solidFill>
                  <a:srgbClr val="ff0000"/>
                </a:solidFill>
                <a:latin typeface="Noto Sans CJK JP"/>
                <a:ea typeface="DejaVu Sans"/>
              </a:rPr>
              <a:t>75 degrees with </a:t>
            </a:r>
            <a:br/>
            <a:r>
              <a:rPr b="0" lang="en-US" sz="1000" spc="-1" strike="noStrike">
                <a:solidFill>
                  <a:srgbClr val="ff0000"/>
                </a:solidFill>
                <a:latin typeface="Noto Sans CJK JP"/>
                <a:ea typeface="DejaVu Sans"/>
              </a:rPr>
              <a:t>clear sky […]”</a:t>
            </a:r>
            <a:endParaRPr b="0" lang="en-US" sz="1000" spc="-1" strike="noStrike">
              <a:latin typeface="Noto Sans CJK JP"/>
            </a:endParaRPr>
          </a:p>
        </p:txBody>
      </p:sp>
      <p:sp>
        <p:nvSpPr>
          <p:cNvPr id="714" name="CustomShape 139"/>
          <p:cNvSpPr/>
          <p:nvPr/>
        </p:nvSpPr>
        <p:spPr>
          <a:xfrm>
            <a:off x="0" y="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NLP Smart Speaker as a Spoken Dialog System</a:t>
            </a:r>
            <a:endParaRPr b="0" lang="en-US" sz="2400" spc="-1" strike="noStrike">
              <a:latin typeface="Noto Sans CJK JP"/>
            </a:endParaRPr>
          </a:p>
        </p:txBody>
      </p:sp>
      <p:sp>
        <p:nvSpPr>
          <p:cNvPr id="715" name="Line 140"/>
          <p:cNvSpPr/>
          <p:nvPr/>
        </p:nvSpPr>
        <p:spPr>
          <a:xfrm>
            <a:off x="6061680" y="4264200"/>
            <a:ext cx="46080" cy="2419200"/>
          </a:xfrm>
          <a:prstGeom prst="line">
            <a:avLst/>
          </a:prstGeom>
          <a:ln w="6480">
            <a:solidFill>
              <a:schemeClr val="accent6">
                <a:lumMod val="60000"/>
                <a:lumOff val="40000"/>
              </a:schemeClr>
            </a:solidFill>
            <a:round/>
          </a:ln>
        </p:spPr>
        <p:style>
          <a:lnRef idx="1">
            <a:schemeClr val="accent1"/>
          </a:lnRef>
          <a:fillRef idx="0">
            <a:schemeClr val="accent1"/>
          </a:fillRef>
          <a:effectRef idx="0">
            <a:schemeClr val="accent1"/>
          </a:effectRef>
          <a:fontRef idx="minor"/>
        </p:style>
      </p:sp>
      <p:grpSp>
        <p:nvGrpSpPr>
          <p:cNvPr id="716" name="Group 141"/>
          <p:cNvGrpSpPr/>
          <p:nvPr/>
        </p:nvGrpSpPr>
        <p:grpSpPr>
          <a:xfrm>
            <a:off x="2519280" y="3852360"/>
            <a:ext cx="6623280" cy="2861280"/>
            <a:chOff x="2519280" y="3852360"/>
            <a:chExt cx="6623280" cy="2861280"/>
          </a:xfrm>
        </p:grpSpPr>
        <p:sp>
          <p:nvSpPr>
            <p:cNvPr id="717" name="CustomShape 142"/>
            <p:cNvSpPr/>
            <p:nvPr/>
          </p:nvSpPr>
          <p:spPr>
            <a:xfrm>
              <a:off x="2519280" y="4431600"/>
              <a:ext cx="2274840" cy="1863360"/>
            </a:xfrm>
            <a:prstGeom prst="rect">
              <a:avLst/>
            </a:prstGeom>
            <a:solidFill>
              <a:schemeClr val="accent5">
                <a:lumMod val="40000"/>
                <a:lumOff val="60000"/>
              </a:schemeClr>
            </a:solidFill>
            <a:ln>
              <a:solidFill>
                <a:schemeClr val="accent5">
                  <a:lumMod val="40000"/>
                  <a:lumOff val="60000"/>
                </a:schemeClr>
              </a:solidFill>
              <a:round/>
            </a:ln>
          </p:spPr>
          <p:style>
            <a:lnRef idx="2">
              <a:schemeClr val="accent1">
                <a:shade val="50000"/>
              </a:schemeClr>
            </a:lnRef>
            <a:fillRef idx="1">
              <a:schemeClr val="accent1"/>
            </a:fillRef>
            <a:effectRef idx="0">
              <a:schemeClr val="accent1"/>
            </a:effectRef>
            <a:fontRef idx="minor"/>
          </p:style>
        </p:sp>
        <p:grpSp>
          <p:nvGrpSpPr>
            <p:cNvPr id="718" name="Group 143"/>
            <p:cNvGrpSpPr/>
            <p:nvPr/>
          </p:nvGrpSpPr>
          <p:grpSpPr>
            <a:xfrm>
              <a:off x="2545560" y="4404960"/>
              <a:ext cx="2180520" cy="1853280"/>
              <a:chOff x="2545560" y="4404960"/>
              <a:chExt cx="2180520" cy="1853280"/>
            </a:xfrm>
          </p:grpSpPr>
          <p:pic>
            <p:nvPicPr>
              <p:cNvPr id="719" name="Picture 2" descr=""/>
              <p:cNvPicPr/>
              <p:nvPr/>
            </p:nvPicPr>
            <p:blipFill>
              <a:blip r:embed="rId7"/>
              <a:stretch/>
            </p:blipFill>
            <p:spPr>
              <a:xfrm>
                <a:off x="3025440" y="4884840"/>
                <a:ext cx="1077840" cy="965520"/>
              </a:xfrm>
              <a:prstGeom prst="rect">
                <a:avLst/>
              </a:prstGeom>
              <a:ln w="9360">
                <a:noFill/>
              </a:ln>
            </p:spPr>
          </p:pic>
          <p:sp>
            <p:nvSpPr>
              <p:cNvPr id="720" name="CustomShape 144"/>
              <p:cNvSpPr/>
              <p:nvPr/>
            </p:nvSpPr>
            <p:spPr>
              <a:xfrm>
                <a:off x="3623040" y="5888880"/>
                <a:ext cx="408600" cy="106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 spc="-1" strike="noStrike" u="sng">
                    <a:solidFill>
                      <a:srgbClr val="0000ff"/>
                    </a:solidFill>
                    <a:uFillTx/>
                    <a:latin typeface="맑은 고딕"/>
                    <a:ea typeface="DejaVu Sans"/>
                    <a:hlinkClick r:id="rId8"/>
                  </a:rPr>
                  <a:t>Language Areas of the Brain, </a:t>
                </a:r>
                <a:r>
                  <a:rPr b="0" lang="en-US" sz="100" spc="-1" strike="noStrike" u="sng">
                    <a:solidFill>
                      <a:srgbClr val="0000ff"/>
                    </a:solidFill>
                    <a:uFillTx/>
                    <a:latin typeface="맑은 고딕"/>
                    <a:ea typeface="DejaVu Sans"/>
                    <a:hlinkClick r:id="rId9"/>
                  </a:rPr>
                  <a:t>NeuroLove</a:t>
                </a:r>
                <a:endParaRPr b="0" lang="en-US" sz="100" spc="-1" strike="noStrike">
                  <a:latin typeface="Noto Sans CJK JP"/>
                </a:endParaRPr>
              </a:p>
            </p:txBody>
          </p:sp>
          <p:sp>
            <p:nvSpPr>
              <p:cNvPr id="721" name="CustomShape 145"/>
              <p:cNvSpPr/>
              <p:nvPr/>
            </p:nvSpPr>
            <p:spPr>
              <a:xfrm>
                <a:off x="4219560" y="5365080"/>
                <a:ext cx="369000" cy="106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 spc="-1" strike="noStrike" u="sng">
                    <a:solidFill>
                      <a:srgbClr val="0000ff"/>
                    </a:solidFill>
                    <a:uFillTx/>
                    <a:latin typeface="맑은 고딕"/>
                    <a:ea typeface="DejaVu Sans"/>
                    <a:hlinkClick r:id="rId10"/>
                  </a:rPr>
                  <a:t>Learning to speak bird, PEANUTS</a:t>
                </a:r>
                <a:endParaRPr b="0" lang="en-US" sz="100" spc="-1" strike="noStrike">
                  <a:latin typeface="Noto Sans CJK JP"/>
                </a:endParaRPr>
              </a:p>
            </p:txBody>
          </p:sp>
          <p:pic>
            <p:nvPicPr>
              <p:cNvPr id="722" name="Picture 4" descr=""/>
              <p:cNvPicPr/>
              <p:nvPr/>
            </p:nvPicPr>
            <p:blipFill>
              <a:blip r:embed="rId11"/>
              <a:stretch/>
            </p:blipFill>
            <p:spPr>
              <a:xfrm>
                <a:off x="2545560" y="5234040"/>
                <a:ext cx="328680" cy="325800"/>
              </a:xfrm>
              <a:prstGeom prst="rect">
                <a:avLst/>
              </a:prstGeom>
              <a:ln w="9360">
                <a:noFill/>
              </a:ln>
            </p:spPr>
          </p:pic>
          <p:sp>
            <p:nvSpPr>
              <p:cNvPr id="723" name="CustomShape 146"/>
              <p:cNvSpPr/>
              <p:nvPr/>
            </p:nvSpPr>
            <p:spPr>
              <a:xfrm>
                <a:off x="2545560" y="5146920"/>
                <a:ext cx="369360" cy="135000"/>
              </a:xfrm>
              <a:prstGeom prst="rect">
                <a:avLst/>
              </a:prstGeom>
              <a:noFill/>
              <a:ln>
                <a:noFill/>
              </a:ln>
            </p:spPr>
            <p:style>
              <a:lnRef idx="0"/>
              <a:fillRef idx="0"/>
              <a:effectRef idx="0"/>
              <a:fontRef idx="minor"/>
            </p:style>
            <p:txBody>
              <a:bodyPr lIns="90000" rIns="90000" tIns="45000" bIns="45000"/>
              <a:p>
                <a:pPr>
                  <a:lnSpc>
                    <a:spcPct val="100000"/>
                  </a:lnSpc>
                </a:pPr>
                <a:r>
                  <a:rPr b="0" lang="en-US" sz="300" spc="-1" strike="noStrike">
                    <a:solidFill>
                      <a:srgbClr val="000000"/>
                    </a:solidFill>
                    <a:latin typeface="맑은 고딕"/>
                    <a:ea typeface="DejaVu Sans"/>
                  </a:rPr>
                  <a:t>We listen</a:t>
                </a:r>
                <a:endParaRPr b="0" lang="en-US" sz="300" spc="-1" strike="noStrike">
                  <a:latin typeface="Noto Sans CJK JP"/>
                </a:endParaRPr>
              </a:p>
            </p:txBody>
          </p:sp>
          <p:pic>
            <p:nvPicPr>
              <p:cNvPr id="724" name="Picture 5" descr=""/>
              <p:cNvPicPr/>
              <p:nvPr/>
            </p:nvPicPr>
            <p:blipFill>
              <a:blip r:embed="rId12"/>
              <a:stretch/>
            </p:blipFill>
            <p:spPr>
              <a:xfrm>
                <a:off x="3218040" y="5932440"/>
                <a:ext cx="329760" cy="325800"/>
              </a:xfrm>
              <a:prstGeom prst="rect">
                <a:avLst/>
              </a:prstGeom>
              <a:ln w="9360">
                <a:noFill/>
              </a:ln>
            </p:spPr>
          </p:pic>
          <p:sp>
            <p:nvSpPr>
              <p:cNvPr id="725" name="CustomShape 147"/>
              <p:cNvSpPr/>
              <p:nvPr/>
            </p:nvSpPr>
            <p:spPr>
              <a:xfrm>
                <a:off x="3206880" y="5829840"/>
                <a:ext cx="362520" cy="135000"/>
              </a:xfrm>
              <a:prstGeom prst="rect">
                <a:avLst/>
              </a:prstGeom>
              <a:noFill/>
              <a:ln>
                <a:noFill/>
              </a:ln>
            </p:spPr>
            <p:style>
              <a:lnRef idx="0"/>
              <a:fillRef idx="0"/>
              <a:effectRef idx="0"/>
              <a:fontRef idx="minor"/>
            </p:style>
            <p:txBody>
              <a:bodyPr lIns="90000" rIns="90000" tIns="45000" bIns="45000"/>
              <a:p>
                <a:pPr>
                  <a:lnSpc>
                    <a:spcPct val="100000"/>
                  </a:lnSpc>
                </a:pPr>
                <a:r>
                  <a:rPr b="0" lang="en-US" sz="300" spc="-1" strike="noStrike">
                    <a:solidFill>
                      <a:srgbClr val="000000"/>
                    </a:solidFill>
                    <a:latin typeface="맑은 고딕"/>
                    <a:ea typeface="DejaVu Sans"/>
                  </a:rPr>
                  <a:t>We speak</a:t>
                </a:r>
                <a:endParaRPr b="0" lang="en-US" sz="300" spc="-1" strike="noStrike">
                  <a:latin typeface="Noto Sans CJK JP"/>
                </a:endParaRPr>
              </a:p>
            </p:txBody>
          </p:sp>
          <p:pic>
            <p:nvPicPr>
              <p:cNvPr id="726" name="Picture 7" descr=""/>
              <p:cNvPicPr/>
              <p:nvPr/>
            </p:nvPicPr>
            <p:blipFill>
              <a:blip r:embed="rId13"/>
              <a:stretch/>
            </p:blipFill>
            <p:spPr>
              <a:xfrm>
                <a:off x="4342320" y="5015880"/>
                <a:ext cx="383760" cy="325800"/>
              </a:xfrm>
              <a:prstGeom prst="rect">
                <a:avLst/>
              </a:prstGeom>
              <a:ln w="9360">
                <a:noFill/>
              </a:ln>
            </p:spPr>
          </p:pic>
          <p:sp>
            <p:nvSpPr>
              <p:cNvPr id="727" name="CustomShape 148"/>
              <p:cNvSpPr/>
              <p:nvPr/>
            </p:nvSpPr>
            <p:spPr>
              <a:xfrm>
                <a:off x="4377600" y="4913280"/>
                <a:ext cx="325800" cy="180720"/>
              </a:xfrm>
              <a:prstGeom prst="rect">
                <a:avLst/>
              </a:prstGeom>
              <a:noFill/>
              <a:ln>
                <a:noFill/>
              </a:ln>
            </p:spPr>
            <p:style>
              <a:lnRef idx="0"/>
              <a:fillRef idx="0"/>
              <a:effectRef idx="0"/>
              <a:fontRef idx="minor"/>
            </p:style>
            <p:txBody>
              <a:bodyPr lIns="90000" rIns="90000" tIns="45000" bIns="45000"/>
              <a:p>
                <a:pPr>
                  <a:lnSpc>
                    <a:spcPct val="100000"/>
                  </a:lnSpc>
                </a:pPr>
                <a:r>
                  <a:rPr b="0" lang="en-US" sz="300" spc="-1" strike="noStrike">
                    <a:solidFill>
                      <a:srgbClr val="000000"/>
                    </a:solidFill>
                    <a:latin typeface="맑은 고딕"/>
                    <a:ea typeface="DejaVu Sans"/>
                  </a:rPr>
                  <a:t>We write</a:t>
                </a:r>
                <a:endParaRPr b="0" lang="en-US" sz="300" spc="-1" strike="noStrike">
                  <a:latin typeface="Noto Sans CJK JP"/>
                </a:endParaRPr>
              </a:p>
            </p:txBody>
          </p:sp>
          <p:pic>
            <p:nvPicPr>
              <p:cNvPr id="728" name="그림 366" descr=""/>
              <p:cNvPicPr/>
              <p:nvPr/>
            </p:nvPicPr>
            <p:blipFill>
              <a:blip r:embed="rId14"/>
              <a:stretch/>
            </p:blipFill>
            <p:spPr>
              <a:xfrm>
                <a:off x="3527280" y="4492080"/>
                <a:ext cx="434880" cy="325800"/>
              </a:xfrm>
              <a:prstGeom prst="rect">
                <a:avLst/>
              </a:prstGeom>
              <a:ln>
                <a:noFill/>
              </a:ln>
            </p:spPr>
          </p:pic>
          <p:sp>
            <p:nvSpPr>
              <p:cNvPr id="729" name="CustomShape 149"/>
              <p:cNvSpPr/>
              <p:nvPr/>
            </p:nvSpPr>
            <p:spPr>
              <a:xfrm>
                <a:off x="3534120" y="4404960"/>
                <a:ext cx="362520" cy="135000"/>
              </a:xfrm>
              <a:prstGeom prst="rect">
                <a:avLst/>
              </a:prstGeom>
              <a:noFill/>
              <a:ln>
                <a:noFill/>
              </a:ln>
            </p:spPr>
            <p:style>
              <a:lnRef idx="0"/>
              <a:fillRef idx="0"/>
              <a:effectRef idx="0"/>
              <a:fontRef idx="minor"/>
            </p:style>
            <p:txBody>
              <a:bodyPr lIns="90000" rIns="90000" tIns="45000" bIns="45000"/>
              <a:p>
                <a:pPr>
                  <a:lnSpc>
                    <a:spcPct val="100000"/>
                  </a:lnSpc>
                </a:pPr>
                <a:r>
                  <a:rPr b="0" lang="en-US" sz="300" spc="-1" strike="noStrike">
                    <a:solidFill>
                      <a:srgbClr val="000000"/>
                    </a:solidFill>
                    <a:latin typeface="맑은 고딕"/>
                    <a:ea typeface="DejaVu Sans"/>
                  </a:rPr>
                  <a:t>We read</a:t>
                </a:r>
                <a:endParaRPr b="0" lang="en-US" sz="300" spc="-1" strike="noStrike">
                  <a:latin typeface="Noto Sans CJK JP"/>
                </a:endParaRPr>
              </a:p>
            </p:txBody>
          </p:sp>
          <p:sp>
            <p:nvSpPr>
              <p:cNvPr id="730" name="Line 150"/>
              <p:cNvSpPr/>
              <p:nvPr/>
            </p:nvSpPr>
            <p:spPr>
              <a:xfrm>
                <a:off x="2875320" y="5397480"/>
                <a:ext cx="673560" cy="360"/>
              </a:xfrm>
              <a:prstGeom prst="line">
                <a:avLst/>
              </a:prstGeom>
              <a:ln w="6480">
                <a:solidFill>
                  <a:srgbClr val="ff0000"/>
                </a:solidFill>
                <a:round/>
              </a:ln>
            </p:spPr>
            <p:style>
              <a:lnRef idx="1">
                <a:schemeClr val="accent1"/>
              </a:lnRef>
              <a:fillRef idx="0">
                <a:schemeClr val="accent1"/>
              </a:fillRef>
              <a:effectRef idx="0">
                <a:schemeClr val="accent1"/>
              </a:effectRef>
              <a:fontRef idx="minor"/>
            </p:style>
          </p:sp>
          <p:sp>
            <p:nvSpPr>
              <p:cNvPr id="731" name="CustomShape 151"/>
              <p:cNvSpPr/>
              <p:nvPr/>
            </p:nvSpPr>
            <p:spPr>
              <a:xfrm>
                <a:off x="3549240" y="5386680"/>
                <a:ext cx="20520" cy="2052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32" name="Line 152"/>
              <p:cNvSpPr/>
              <p:nvPr/>
            </p:nvSpPr>
            <p:spPr>
              <a:xfrm flipH="1" flipV="1">
                <a:off x="3382920" y="5332320"/>
                <a:ext cx="360" cy="599760"/>
              </a:xfrm>
              <a:prstGeom prst="line">
                <a:avLst/>
              </a:prstGeom>
              <a:ln w="6480">
                <a:solidFill>
                  <a:srgbClr val="00b050"/>
                </a:solidFill>
                <a:round/>
              </a:ln>
            </p:spPr>
            <p:style>
              <a:lnRef idx="1">
                <a:schemeClr val="accent1"/>
              </a:lnRef>
              <a:fillRef idx="0">
                <a:schemeClr val="accent1"/>
              </a:fillRef>
              <a:effectRef idx="0">
                <a:schemeClr val="accent1"/>
              </a:effectRef>
              <a:fontRef idx="minor"/>
            </p:style>
          </p:sp>
          <p:sp>
            <p:nvSpPr>
              <p:cNvPr id="733" name="CustomShape 153"/>
              <p:cNvSpPr/>
              <p:nvPr/>
            </p:nvSpPr>
            <p:spPr>
              <a:xfrm>
                <a:off x="3372120" y="5310360"/>
                <a:ext cx="20520" cy="2052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734" name="Line 154"/>
              <p:cNvSpPr/>
              <p:nvPr/>
            </p:nvSpPr>
            <p:spPr>
              <a:xfrm>
                <a:off x="3745440" y="4819320"/>
                <a:ext cx="4320" cy="480600"/>
              </a:xfrm>
              <a:prstGeom prst="line">
                <a:avLst/>
              </a:prstGeom>
              <a:ln w="6480">
                <a:solidFill>
                  <a:srgbClr val="ffc000"/>
                </a:solidFill>
                <a:round/>
              </a:ln>
            </p:spPr>
            <p:style>
              <a:lnRef idx="1">
                <a:schemeClr val="accent1"/>
              </a:lnRef>
              <a:fillRef idx="0">
                <a:schemeClr val="accent1"/>
              </a:fillRef>
              <a:effectRef idx="0">
                <a:schemeClr val="accent1"/>
              </a:effectRef>
              <a:fontRef idx="minor"/>
            </p:style>
          </p:sp>
          <p:sp>
            <p:nvSpPr>
              <p:cNvPr id="735" name="CustomShape 155"/>
              <p:cNvSpPr/>
              <p:nvPr/>
            </p:nvSpPr>
            <p:spPr>
              <a:xfrm>
                <a:off x="3738960" y="5300280"/>
                <a:ext cx="20520" cy="20520"/>
              </a:xfrm>
              <a:prstGeom prst="ellipse">
                <a:avLst/>
              </a:prstGeom>
              <a:solidFill>
                <a:srgbClr val="ffc000"/>
              </a:solidFill>
              <a:ln>
                <a:solidFill>
                  <a:srgbClr val="ffc000"/>
                </a:solidFill>
                <a:round/>
              </a:ln>
            </p:spPr>
            <p:style>
              <a:lnRef idx="2">
                <a:schemeClr val="accent1">
                  <a:shade val="50000"/>
                </a:schemeClr>
              </a:lnRef>
              <a:fillRef idx="1">
                <a:schemeClr val="accent1"/>
              </a:fillRef>
              <a:effectRef idx="0">
                <a:schemeClr val="accent1"/>
              </a:effectRef>
              <a:fontRef idx="minor"/>
            </p:style>
          </p:sp>
          <p:sp>
            <p:nvSpPr>
              <p:cNvPr id="736" name="Line 156"/>
              <p:cNvSpPr/>
              <p:nvPr/>
            </p:nvSpPr>
            <p:spPr>
              <a:xfrm flipH="1">
                <a:off x="3735360" y="5179320"/>
                <a:ext cx="606600" cy="7560"/>
              </a:xfrm>
              <a:prstGeom prst="line">
                <a:avLst/>
              </a:prstGeom>
              <a:ln w="6480">
                <a:solidFill>
                  <a:srgbClr val="ffc000"/>
                </a:solidFill>
                <a:round/>
              </a:ln>
            </p:spPr>
            <p:style>
              <a:lnRef idx="1">
                <a:schemeClr val="accent1"/>
              </a:lnRef>
              <a:fillRef idx="0">
                <a:schemeClr val="accent1"/>
              </a:fillRef>
              <a:effectRef idx="0">
                <a:schemeClr val="accent1"/>
              </a:effectRef>
              <a:fontRef idx="minor"/>
            </p:style>
          </p:sp>
          <p:sp>
            <p:nvSpPr>
              <p:cNvPr id="737" name="CustomShape 157"/>
              <p:cNvSpPr/>
              <p:nvPr/>
            </p:nvSpPr>
            <p:spPr>
              <a:xfrm>
                <a:off x="3713760" y="5176440"/>
                <a:ext cx="20520" cy="20520"/>
              </a:xfrm>
              <a:prstGeom prst="ellipse">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grpSp>
        <p:grpSp>
          <p:nvGrpSpPr>
            <p:cNvPr id="738" name="Group 158"/>
            <p:cNvGrpSpPr/>
            <p:nvPr/>
          </p:nvGrpSpPr>
          <p:grpSpPr>
            <a:xfrm>
              <a:off x="2699640" y="3852360"/>
              <a:ext cx="6442920" cy="2861280"/>
              <a:chOff x="2699640" y="3852360"/>
              <a:chExt cx="6442920" cy="2861280"/>
            </a:xfrm>
          </p:grpSpPr>
          <p:sp>
            <p:nvSpPr>
              <p:cNvPr id="739" name="CustomShape 159"/>
              <p:cNvSpPr/>
              <p:nvPr/>
            </p:nvSpPr>
            <p:spPr>
              <a:xfrm>
                <a:off x="2699640" y="3852360"/>
                <a:ext cx="1934280" cy="51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맑은 고딕"/>
                    <a:ea typeface="DejaVu Sans"/>
                  </a:rPr>
                  <a:t>Front end</a:t>
                </a:r>
                <a:endParaRPr b="0" lang="en-US" sz="1400" spc="-1" strike="noStrike">
                  <a:latin typeface="Noto Sans CJK JP"/>
                </a:endParaRPr>
              </a:p>
              <a:p>
                <a:pPr algn="ctr">
                  <a:lnSpc>
                    <a:spcPct val="100000"/>
                  </a:lnSpc>
                </a:pPr>
                <a:r>
                  <a:rPr b="0" lang="en-US" sz="1400" spc="-1" strike="noStrike">
                    <a:solidFill>
                      <a:srgbClr val="000000"/>
                    </a:solidFill>
                    <a:latin typeface="맑은 고딕"/>
                    <a:ea typeface="DejaVu Sans"/>
                  </a:rPr>
                  <a:t>(Language Areas)</a:t>
                </a:r>
                <a:endParaRPr b="0" lang="en-US" sz="1400" spc="-1" strike="noStrike">
                  <a:latin typeface="Noto Sans CJK JP"/>
                </a:endParaRPr>
              </a:p>
            </p:txBody>
          </p:sp>
          <p:grpSp>
            <p:nvGrpSpPr>
              <p:cNvPr id="740" name="Group 160"/>
              <p:cNvGrpSpPr/>
              <p:nvPr/>
            </p:nvGrpSpPr>
            <p:grpSpPr>
              <a:xfrm>
                <a:off x="5646240" y="4324680"/>
                <a:ext cx="3496320" cy="2048400"/>
                <a:chOff x="5646240" y="4324680"/>
                <a:chExt cx="3496320" cy="2048400"/>
              </a:xfrm>
            </p:grpSpPr>
            <p:pic>
              <p:nvPicPr>
                <p:cNvPr id="741" name="Picture 2" descr=""/>
                <p:cNvPicPr/>
                <p:nvPr/>
              </p:nvPicPr>
              <p:blipFill>
                <a:blip r:embed="rId15"/>
                <a:stretch/>
              </p:blipFill>
              <p:spPr>
                <a:xfrm>
                  <a:off x="5646240" y="4545000"/>
                  <a:ext cx="3496320" cy="1828080"/>
                </a:xfrm>
                <a:prstGeom prst="rect">
                  <a:avLst/>
                </a:prstGeom>
                <a:ln w="9360">
                  <a:noFill/>
                </a:ln>
              </p:spPr>
            </p:pic>
            <p:sp>
              <p:nvSpPr>
                <p:cNvPr id="742" name="Line 161"/>
                <p:cNvSpPr/>
                <p:nvPr/>
              </p:nvSpPr>
              <p:spPr>
                <a:xfrm>
                  <a:off x="6611760" y="5612400"/>
                  <a:ext cx="46080" cy="138240"/>
                </a:xfrm>
                <a:prstGeom prst="line">
                  <a:avLst/>
                </a:prstGeom>
                <a:ln w="19080">
                  <a:solidFill>
                    <a:srgbClr val="ff0000"/>
                  </a:solidFill>
                  <a:round/>
                </a:ln>
              </p:spPr>
              <p:style>
                <a:lnRef idx="1">
                  <a:schemeClr val="accent1"/>
                </a:lnRef>
                <a:fillRef idx="0">
                  <a:schemeClr val="accent1"/>
                </a:fillRef>
                <a:effectRef idx="0">
                  <a:schemeClr val="accent1"/>
                </a:effectRef>
                <a:fontRef idx="minor"/>
              </p:style>
            </p:sp>
            <p:sp>
              <p:nvSpPr>
                <p:cNvPr id="743" name="CustomShape 162"/>
                <p:cNvSpPr/>
                <p:nvPr/>
              </p:nvSpPr>
              <p:spPr>
                <a:xfrm>
                  <a:off x="6658560" y="5751360"/>
                  <a:ext cx="27720" cy="2772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44" name="CustomShape 163"/>
                <p:cNvSpPr/>
                <p:nvPr/>
              </p:nvSpPr>
              <p:spPr>
                <a:xfrm>
                  <a:off x="8550000" y="5558040"/>
                  <a:ext cx="471240" cy="180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600" spc="-1" strike="noStrike">
                      <a:solidFill>
                        <a:srgbClr val="000000"/>
                      </a:solidFill>
                      <a:latin typeface="맑은 고딕"/>
                      <a:ea typeface="DejaVu Sans"/>
                    </a:rPr>
                    <a:t>/VISION</a:t>
                  </a:r>
                  <a:endParaRPr b="0" lang="en-US" sz="600" spc="-1" strike="noStrike">
                    <a:latin typeface="Noto Sans CJK JP"/>
                  </a:endParaRPr>
                </a:p>
              </p:txBody>
            </p:sp>
            <p:sp>
              <p:nvSpPr>
                <p:cNvPr id="745" name="CustomShape 164"/>
                <p:cNvSpPr/>
                <p:nvPr/>
              </p:nvSpPr>
              <p:spPr>
                <a:xfrm>
                  <a:off x="7072920" y="4324680"/>
                  <a:ext cx="412920" cy="182520"/>
                </a:xfrm>
                <a:prstGeom prst="rect">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600" spc="-1" strike="noStrike">
                      <a:solidFill>
                        <a:srgbClr val="ffffff"/>
                      </a:solidFill>
                      <a:latin typeface="맑은 고딕"/>
                      <a:ea typeface="DejaVu Sans"/>
                    </a:rPr>
                    <a:t>TASTE</a:t>
                  </a:r>
                  <a:endParaRPr b="0" lang="en-US" sz="600" spc="-1" strike="noStrike">
                    <a:latin typeface="Noto Sans CJK JP"/>
                  </a:endParaRPr>
                </a:p>
              </p:txBody>
            </p:sp>
            <p:sp>
              <p:nvSpPr>
                <p:cNvPr id="746" name="Line 165"/>
                <p:cNvSpPr/>
                <p:nvPr/>
              </p:nvSpPr>
              <p:spPr>
                <a:xfrm flipH="1">
                  <a:off x="7270920" y="4507920"/>
                  <a:ext cx="8640" cy="7365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747" name="CustomShape 166"/>
                <p:cNvSpPr/>
                <p:nvPr/>
              </p:nvSpPr>
              <p:spPr>
                <a:xfrm>
                  <a:off x="7256880" y="5245200"/>
                  <a:ext cx="27720" cy="2772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748" name="CustomShape 167"/>
                <p:cNvSpPr/>
                <p:nvPr/>
              </p:nvSpPr>
              <p:spPr>
                <a:xfrm>
                  <a:off x="5738040" y="4324680"/>
                  <a:ext cx="689040" cy="182520"/>
                </a:xfrm>
                <a:prstGeom prst="rect">
                  <a:avLst/>
                </a:prstGeom>
                <a:solidFill>
                  <a:schemeClr val="accent6"/>
                </a:solidFill>
                <a:ln>
                  <a:solidFill>
                    <a:schemeClr val="accent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600" spc="-1" strike="noStrike">
                      <a:solidFill>
                        <a:srgbClr val="ffffff"/>
                      </a:solidFill>
                      <a:latin typeface="맑은 고딕"/>
                      <a:ea typeface="DejaVu Sans"/>
                    </a:rPr>
                    <a:t>FRONTAL LOBE ?</a:t>
                  </a:r>
                  <a:endParaRPr b="0" lang="en-US" sz="600" spc="-1" strike="noStrike">
                    <a:latin typeface="Noto Sans CJK JP"/>
                  </a:endParaRPr>
                </a:p>
              </p:txBody>
            </p:sp>
            <p:sp>
              <p:nvSpPr>
                <p:cNvPr id="749" name="Line 168"/>
                <p:cNvSpPr/>
                <p:nvPr/>
              </p:nvSpPr>
              <p:spPr>
                <a:xfrm>
                  <a:off x="6705720" y="5325480"/>
                  <a:ext cx="322200" cy="46080"/>
                </a:xfrm>
                <a:prstGeom prst="line">
                  <a:avLst/>
                </a:prstGeom>
                <a:ln>
                  <a:solidFill>
                    <a:srgbClr val="9f5fcf"/>
                  </a:solidFill>
                  <a:round/>
                </a:ln>
              </p:spPr>
              <p:style>
                <a:lnRef idx="1">
                  <a:schemeClr val="accent1"/>
                </a:lnRef>
                <a:fillRef idx="0">
                  <a:schemeClr val="accent1"/>
                </a:fillRef>
                <a:effectRef idx="0">
                  <a:schemeClr val="accent1"/>
                </a:effectRef>
                <a:fontRef idx="minor"/>
              </p:style>
            </p:sp>
            <p:sp>
              <p:nvSpPr>
                <p:cNvPr id="750" name="CustomShape 169"/>
                <p:cNvSpPr/>
                <p:nvPr/>
              </p:nvSpPr>
              <p:spPr>
                <a:xfrm>
                  <a:off x="7020000" y="5358960"/>
                  <a:ext cx="27720" cy="27720"/>
                </a:xfrm>
                <a:prstGeom prst="ellipse">
                  <a:avLst/>
                </a:prstGeom>
                <a:solidFill>
                  <a:srgbClr val="9f5fcf"/>
                </a:solidFill>
                <a:ln>
                  <a:solidFill>
                    <a:srgbClr val="9f5fcf"/>
                  </a:solidFill>
                  <a:round/>
                </a:ln>
              </p:spPr>
              <p:style>
                <a:lnRef idx="2">
                  <a:schemeClr val="accent1">
                    <a:shade val="50000"/>
                  </a:schemeClr>
                </a:lnRef>
                <a:fillRef idx="1">
                  <a:schemeClr val="accent1"/>
                </a:fillRef>
                <a:effectRef idx="0">
                  <a:schemeClr val="accent1"/>
                </a:effectRef>
                <a:fontRef idx="minor"/>
              </p:style>
            </p:sp>
            <p:sp>
              <p:nvSpPr>
                <p:cNvPr id="751" name="CustomShape 170"/>
                <p:cNvSpPr/>
                <p:nvPr/>
              </p:nvSpPr>
              <p:spPr>
                <a:xfrm>
                  <a:off x="7625160" y="4324680"/>
                  <a:ext cx="919080" cy="182520"/>
                </a:xfrm>
                <a:prstGeom prst="rect">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600" spc="-1" strike="noStrike">
                      <a:solidFill>
                        <a:srgbClr val="ffffff"/>
                      </a:solidFill>
                      <a:latin typeface="맑은 고딕"/>
                      <a:ea typeface="DejaVu Sans"/>
                    </a:rPr>
                    <a:t>FACIAL RECOGNITION</a:t>
                  </a:r>
                  <a:endParaRPr b="0" lang="en-US" sz="600" spc="-1" strike="noStrike">
                    <a:latin typeface="Noto Sans CJK JP"/>
                  </a:endParaRPr>
                </a:p>
              </p:txBody>
            </p:sp>
            <p:sp>
              <p:nvSpPr>
                <p:cNvPr id="752" name="Line 171"/>
                <p:cNvSpPr/>
                <p:nvPr/>
              </p:nvSpPr>
              <p:spPr>
                <a:xfrm flipH="1">
                  <a:off x="7685280" y="4507920"/>
                  <a:ext cx="399600" cy="116748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753" name="CustomShape 172"/>
                <p:cNvSpPr/>
                <p:nvPr/>
              </p:nvSpPr>
              <p:spPr>
                <a:xfrm>
                  <a:off x="7671240" y="5676120"/>
                  <a:ext cx="27720" cy="27720"/>
                </a:xfrm>
                <a:prstGeom prst="ellipse">
                  <a:avLst/>
                </a:prstGeom>
                <a:solidFill>
                  <a:srgbClr val="00b050"/>
                </a:solidFill>
                <a:ln>
                  <a:solidFill>
                    <a:srgbClr val="00b050"/>
                  </a:solidFill>
                  <a:round/>
                </a:ln>
              </p:spPr>
              <p:style>
                <a:lnRef idx="2">
                  <a:schemeClr val="accent1">
                    <a:shade val="50000"/>
                  </a:schemeClr>
                </a:lnRef>
                <a:fillRef idx="1">
                  <a:schemeClr val="accent1"/>
                </a:fillRef>
                <a:effectRef idx="0">
                  <a:schemeClr val="accent1"/>
                </a:effectRef>
                <a:fontRef idx="minor"/>
              </p:style>
            </p:sp>
          </p:grpSp>
          <p:sp>
            <p:nvSpPr>
              <p:cNvPr id="754" name="CustomShape 173"/>
              <p:cNvSpPr/>
              <p:nvPr/>
            </p:nvSpPr>
            <p:spPr>
              <a:xfrm>
                <a:off x="5793480" y="6355440"/>
                <a:ext cx="308412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u="sng">
                    <a:solidFill>
                      <a:srgbClr val="0000ff"/>
                    </a:solidFill>
                    <a:uFillTx/>
                    <a:latin typeface="맑은 고딕"/>
                    <a:ea typeface="DejaVu Sans"/>
                    <a:hlinkClick r:id="rId16"/>
                  </a:rPr>
                  <a:t>[Interesting Brain Facts for Kids - Fun Facts About Human Brain</a:t>
                </a:r>
                <a:r>
                  <a:rPr b="0" lang="en-US" sz="800" spc="-1" strike="noStrike">
                    <a:solidFill>
                      <a:srgbClr val="000000"/>
                    </a:solidFill>
                    <a:latin typeface="맑은 고딕"/>
                    <a:ea typeface="DejaVu Sans"/>
                  </a:rPr>
                  <a:t>]</a:t>
                </a:r>
                <a:endParaRPr b="0" lang="en-US" sz="800" spc="-1" strike="noStrike">
                  <a:latin typeface="Noto Sans CJK JP"/>
                </a:endParaRPr>
              </a:p>
            </p:txBody>
          </p:sp>
          <p:sp>
            <p:nvSpPr>
              <p:cNvPr id="755" name="CustomShape 174"/>
              <p:cNvSpPr/>
              <p:nvPr/>
            </p:nvSpPr>
            <p:spPr>
              <a:xfrm>
                <a:off x="6865200" y="3861000"/>
                <a:ext cx="1377720" cy="3024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맑은 고딕"/>
                    <a:ea typeface="DejaVu Sans"/>
                  </a:rPr>
                  <a:t>Back end</a:t>
                </a:r>
                <a:endParaRPr b="0" lang="en-US" sz="1400" spc="-1" strike="noStrike">
                  <a:latin typeface="Noto Sans CJK JP"/>
                </a:endParaRPr>
              </a:p>
            </p:txBody>
          </p:sp>
          <p:sp>
            <p:nvSpPr>
              <p:cNvPr id="756" name="CustomShape 175"/>
              <p:cNvSpPr/>
              <p:nvPr/>
            </p:nvSpPr>
            <p:spPr>
              <a:xfrm>
                <a:off x="2841480" y="6374880"/>
                <a:ext cx="2072520" cy="236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u="sng">
                    <a:solidFill>
                      <a:srgbClr val="0000ff"/>
                    </a:solidFill>
                    <a:uFillTx/>
                    <a:latin typeface="맑은 고딕"/>
                    <a:ea typeface="DejaVu Sans"/>
                    <a:hlinkClick r:id="rId17"/>
                  </a:rPr>
                  <a:t>Language Areas of the Brain, </a:t>
                </a:r>
                <a:r>
                  <a:rPr b="0" lang="en-US" sz="800" spc="-1" strike="noStrike" u="sng">
                    <a:solidFill>
                      <a:srgbClr val="0000ff"/>
                    </a:solidFill>
                    <a:uFillTx/>
                    <a:latin typeface="맑은 고딕"/>
                    <a:ea typeface="DejaVu Sans"/>
                    <a:hlinkClick r:id="rId18"/>
                  </a:rPr>
                  <a:t>NeuroLove</a:t>
                </a:r>
                <a:endParaRPr b="0" lang="en-US" sz="800" spc="-1" strike="noStrike">
                  <a:latin typeface="Noto Sans CJK JP"/>
                </a:endParaRPr>
              </a:p>
            </p:txBody>
          </p:sp>
        </p:grpSp>
        <p:grpSp>
          <p:nvGrpSpPr>
            <p:cNvPr id="757" name="Group 176"/>
            <p:cNvGrpSpPr/>
            <p:nvPr/>
          </p:nvGrpSpPr>
          <p:grpSpPr>
            <a:xfrm>
              <a:off x="4795560" y="5358240"/>
              <a:ext cx="885240" cy="838080"/>
              <a:chOff x="4795560" y="5358240"/>
              <a:chExt cx="885240" cy="838080"/>
            </a:xfrm>
          </p:grpSpPr>
          <p:sp>
            <p:nvSpPr>
              <p:cNvPr id="758" name="Line 177"/>
              <p:cNvSpPr/>
              <p:nvPr/>
            </p:nvSpPr>
            <p:spPr>
              <a:xfrm>
                <a:off x="4795560" y="5358240"/>
                <a:ext cx="850320" cy="2520"/>
              </a:xfrm>
              <a:prstGeom prst="line">
                <a:avLst/>
              </a:prstGeom>
              <a:ln w="76320">
                <a:solidFill>
                  <a:schemeClr val="accent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759" name="CustomShape 178"/>
              <p:cNvSpPr/>
              <p:nvPr/>
            </p:nvSpPr>
            <p:spPr>
              <a:xfrm>
                <a:off x="4856040" y="5547960"/>
                <a:ext cx="824760" cy="302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70c0"/>
                    </a:solidFill>
                    <a:latin typeface="맑은 고딕"/>
                    <a:ea typeface="DejaVu Sans"/>
                  </a:rPr>
                  <a:t>feelings</a:t>
                </a:r>
                <a:endParaRPr b="0" lang="en-US" sz="1400" spc="-1" strike="noStrike">
                  <a:latin typeface="Noto Sans CJK JP"/>
                </a:endParaRPr>
              </a:p>
            </p:txBody>
          </p:sp>
          <p:sp>
            <p:nvSpPr>
              <p:cNvPr id="760" name="CustomShape 179"/>
              <p:cNvSpPr/>
              <p:nvPr/>
            </p:nvSpPr>
            <p:spPr>
              <a:xfrm>
                <a:off x="4943880" y="5893920"/>
                <a:ext cx="618840" cy="302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70c0"/>
                    </a:solidFill>
                    <a:latin typeface="맑은 고딕"/>
                    <a:ea typeface="DejaVu Sans"/>
                  </a:rPr>
                  <a:t>ideas</a:t>
                </a:r>
                <a:endParaRPr b="0" lang="en-US" sz="1400" spc="-1" strike="noStrike">
                  <a:latin typeface="Noto Sans CJK JP"/>
                </a:endParaRPr>
              </a:p>
            </p:txBody>
          </p:sp>
        </p:grpSp>
      </p:grpSp>
    </p:spTree>
  </p:cSld>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22" presetSubtype="1">
                                  <p:stCondLst>
                                    <p:cond delay="0"/>
                                  </p:stCondLst>
                                  <p:childTnLst>
                                    <p:set>
                                      <p:cBhvr>
                                        <p:cTn id="165" dur="1" fill="hold">
                                          <p:stCondLst>
                                            <p:cond delay="0"/>
                                          </p:stCondLst>
                                        </p:cTn>
                                        <p:tgtEl>
                                          <p:spTgt spid="716"/>
                                        </p:tgtEl>
                                        <p:attrNameLst>
                                          <p:attrName>style.visibility</p:attrName>
                                        </p:attrNameLst>
                                      </p:cBhvr>
                                      <p:to>
                                        <p:strVal val="visible"/>
                                      </p:to>
                                    </p:set>
                                    <p:animEffect filter="wipe(up)" transition="in">
                                      <p:cBhvr additive="repl">
                                        <p:cTn id="166" dur="500"/>
                                        <p:tgtEl>
                                          <p:spTgt spid="716"/>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22" presetSubtype="4">
                                  <p:stCondLst>
                                    <p:cond delay="0"/>
                                  </p:stCondLst>
                                  <p:childTnLst>
                                    <p:set>
                                      <p:cBhvr>
                                        <p:cTn id="170" dur="1" fill="hold">
                                          <p:stCondLst>
                                            <p:cond delay="0"/>
                                          </p:stCondLst>
                                        </p:cTn>
                                        <p:tgtEl>
                                          <p:spTgt spid="579"/>
                                        </p:tgtEl>
                                        <p:attrNameLst>
                                          <p:attrName>style.visibility</p:attrName>
                                        </p:attrNameLst>
                                      </p:cBhvr>
                                      <p:to>
                                        <p:strVal val="visible"/>
                                      </p:to>
                                    </p:set>
                                    <p:animEffect filter="wipe(down)" transition="in">
                                      <p:cBhvr additive="repl">
                                        <p:cTn id="171" dur="500"/>
                                        <p:tgtEl>
                                          <p:spTgt spid="579"/>
                                        </p:tgtEl>
                                      </p:cBhvr>
                                    </p:animEffect>
                                  </p:childTnLst>
                                </p:cTn>
                              </p:par>
                            </p:childTnLst>
                          </p:cTn>
                        </p:par>
                        <p:par>
                          <p:cTn id="172" fill="hold">
                            <p:stCondLst>
                              <p:cond delay="500"/>
                            </p:stCondLst>
                            <p:childTnLst>
                              <p:par>
                                <p:cTn id="173" nodeType="afterEffect" fill="hold" presetClass="entr" presetID="22" presetSubtype="4">
                                  <p:stCondLst>
                                    <p:cond delay="0"/>
                                  </p:stCondLst>
                                  <p:childTnLst>
                                    <p:set>
                                      <p:cBhvr>
                                        <p:cTn id="174" dur="1" fill="hold">
                                          <p:stCondLst>
                                            <p:cond delay="0"/>
                                          </p:stCondLst>
                                        </p:cTn>
                                        <p:tgtEl>
                                          <p:spTgt spid="576"/>
                                        </p:tgtEl>
                                        <p:attrNameLst>
                                          <p:attrName>style.visibility</p:attrName>
                                        </p:attrNameLst>
                                      </p:cBhvr>
                                      <p:to>
                                        <p:strVal val="visible"/>
                                      </p:to>
                                    </p:set>
                                    <p:animEffect filter="wipe(down)" transition="in">
                                      <p:cBhvr additive="repl">
                                        <p:cTn id="175" dur="500"/>
                                        <p:tgtEl>
                                          <p:spTgt spid="57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Machine Learning</a:t>
            </a:r>
            <a:endParaRPr b="0" lang="en-US" sz="2400" spc="-1" strike="noStrike">
              <a:latin typeface="Noto Sans CJK JP"/>
            </a:endParaRPr>
          </a:p>
        </p:txBody>
      </p:sp>
      <p:sp>
        <p:nvSpPr>
          <p:cNvPr id="212" name="CustomShape 2"/>
          <p:cNvSpPr/>
          <p:nvPr/>
        </p:nvSpPr>
        <p:spPr>
          <a:xfrm>
            <a:off x="0" y="620640"/>
            <a:ext cx="9142560" cy="223092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400"/>
              </a:spcBef>
            </a:pPr>
            <a:r>
              <a:rPr b="0" lang="en-US" sz="2000" spc="-1" strike="noStrike">
                <a:solidFill>
                  <a:srgbClr val="000000"/>
                </a:solidFill>
                <a:latin typeface="맑은 고딕"/>
                <a:ea typeface="DejaVu Sans"/>
              </a:rPr>
              <a:t>Formal definition </a:t>
            </a:r>
            <a:endParaRPr b="0" lang="en-US" sz="2000" spc="-1" strike="noStrike">
              <a:latin typeface="Noto Sans CJK JP"/>
            </a:endParaRPr>
          </a:p>
          <a:p>
            <a:pPr marL="343080" indent="-341640">
              <a:lnSpc>
                <a:spcPct val="100000"/>
              </a:lnSpc>
              <a:spcBef>
                <a:spcPts val="360"/>
              </a:spcBef>
            </a:pPr>
            <a:r>
              <a:rPr b="0" lang="en-US" sz="1800" spc="-1" strike="noStrike">
                <a:solidFill>
                  <a:srgbClr val="000000"/>
                </a:solidFill>
                <a:latin typeface="맑은 고딕"/>
                <a:ea typeface="DejaVu Sans"/>
              </a:rPr>
              <a:t>Tom M. Mitchell</a:t>
            </a:r>
            <a:endParaRPr b="0" lang="en-US" sz="1800" spc="-1" strike="noStrike">
              <a:latin typeface="Noto Sans CJK JP"/>
            </a:endParaRPr>
          </a:p>
          <a:p>
            <a:pPr marL="343080" indent="-341640">
              <a:lnSpc>
                <a:spcPct val="100000"/>
              </a:lnSpc>
              <a:spcBef>
                <a:spcPts val="360"/>
              </a:spcBef>
            </a:pPr>
            <a:r>
              <a:rPr b="0" lang="en-US" sz="1800" spc="-1" strike="noStrike">
                <a:solidFill>
                  <a:srgbClr val="000000"/>
                </a:solidFill>
                <a:latin typeface="맑은 고딕"/>
                <a:ea typeface="DejaVu Sans"/>
              </a:rPr>
              <a:t>• </a:t>
            </a:r>
            <a:r>
              <a:rPr b="0" lang="en-US" sz="1800" spc="-1" strike="noStrike">
                <a:solidFill>
                  <a:srgbClr val="ff0000"/>
                </a:solidFill>
                <a:latin typeface="맑은 고딕"/>
                <a:ea typeface="DejaVu Sans"/>
              </a:rPr>
              <a:t>A computer program </a:t>
            </a:r>
            <a:r>
              <a:rPr b="0" lang="en-US" sz="1800" spc="-1" strike="noStrike">
                <a:solidFill>
                  <a:srgbClr val="000000"/>
                </a:solidFill>
                <a:latin typeface="맑은 고딕"/>
                <a:ea typeface="DejaVu Sans"/>
              </a:rPr>
              <a:t>is said </a:t>
            </a:r>
            <a:r>
              <a:rPr b="0" lang="en-US" sz="1800" spc="-1" strike="noStrike">
                <a:solidFill>
                  <a:srgbClr val="ff0000"/>
                </a:solidFill>
                <a:latin typeface="맑은 고딕"/>
                <a:ea typeface="DejaVu Sans"/>
              </a:rPr>
              <a:t>to learn </a:t>
            </a:r>
            <a:r>
              <a:rPr b="0" lang="en-US" sz="1800" spc="-1" strike="noStrike">
                <a:solidFill>
                  <a:srgbClr val="000000"/>
                </a:solidFill>
                <a:latin typeface="맑은 고딕"/>
                <a:ea typeface="DejaVu Sans"/>
              </a:rPr>
              <a:t>from experience </a:t>
            </a:r>
            <a:r>
              <a:rPr b="0" i="1" lang="en-US" sz="1800" spc="-1" strike="noStrike">
                <a:solidFill>
                  <a:srgbClr val="000000"/>
                </a:solidFill>
                <a:latin typeface="맑은 고딕"/>
                <a:ea typeface="DejaVu Sans"/>
              </a:rPr>
              <a:t>E </a:t>
            </a:r>
            <a:r>
              <a:rPr b="0" lang="en-US" sz="1800" spc="-1" strike="noStrike">
                <a:solidFill>
                  <a:srgbClr val="000000"/>
                </a:solidFill>
                <a:latin typeface="맑은 고딕"/>
                <a:ea typeface="DejaVu Sans"/>
              </a:rPr>
              <a:t>with respect to some class of tasks </a:t>
            </a:r>
            <a:r>
              <a:rPr b="0" i="1" lang="en-US" sz="1800" spc="-1" strike="noStrike">
                <a:solidFill>
                  <a:srgbClr val="000000"/>
                </a:solidFill>
                <a:latin typeface="맑은 고딕"/>
                <a:ea typeface="DejaVu Sans"/>
              </a:rPr>
              <a:t>T </a:t>
            </a:r>
            <a:r>
              <a:rPr b="0" lang="en-US" sz="1800" spc="-1" strike="noStrike">
                <a:solidFill>
                  <a:srgbClr val="000000"/>
                </a:solidFill>
                <a:latin typeface="맑은 고딕"/>
                <a:ea typeface="DejaVu Sans"/>
              </a:rPr>
              <a:t>and performance measure </a:t>
            </a:r>
            <a:r>
              <a:rPr b="0" i="1" lang="en-US" sz="1800" spc="-1" strike="noStrike">
                <a:solidFill>
                  <a:srgbClr val="000000"/>
                </a:solidFill>
                <a:latin typeface="맑은 고딕"/>
                <a:ea typeface="DejaVu Sans"/>
              </a:rPr>
              <a:t>P</a:t>
            </a:r>
            <a:r>
              <a:rPr b="0" lang="en-US" sz="1800" spc="-1" strike="noStrike">
                <a:solidFill>
                  <a:srgbClr val="000000"/>
                </a:solidFill>
                <a:latin typeface="맑은 고딕"/>
                <a:ea typeface="DejaVu Sans"/>
              </a:rPr>
              <a:t> </a:t>
            </a:r>
            <a:r>
              <a:rPr b="0" lang="en-US" sz="1800" spc="-1" strike="noStrike">
                <a:solidFill>
                  <a:srgbClr val="ff0000"/>
                </a:solidFill>
                <a:latin typeface="맑은 고딕"/>
                <a:ea typeface="DejaVu Sans"/>
              </a:rPr>
              <a:t>if its performance </a:t>
            </a:r>
            <a:r>
              <a:rPr b="0" lang="en-US" sz="1800" spc="-1" strike="noStrike">
                <a:solidFill>
                  <a:srgbClr val="000000"/>
                </a:solidFill>
                <a:latin typeface="맑은 고딕"/>
                <a:ea typeface="DejaVu Sans"/>
              </a:rPr>
              <a:t>at tasks in </a:t>
            </a:r>
            <a:r>
              <a:rPr b="0" i="1" lang="en-US" sz="1800" spc="-1" strike="noStrike">
                <a:solidFill>
                  <a:srgbClr val="000000"/>
                </a:solidFill>
                <a:latin typeface="맑은 고딕"/>
                <a:ea typeface="DejaVu Sans"/>
              </a:rPr>
              <a:t>T</a:t>
            </a:r>
            <a:r>
              <a:rPr b="0" lang="en-US" sz="1800" spc="-1" strike="noStrike">
                <a:solidFill>
                  <a:srgbClr val="000000"/>
                </a:solidFill>
                <a:latin typeface="맑은 고딕"/>
                <a:ea typeface="DejaVu Sans"/>
              </a:rPr>
              <a:t>, as measured by </a:t>
            </a:r>
            <a:r>
              <a:rPr b="0" i="1" lang="en-US" sz="1800" spc="-1" strike="noStrike">
                <a:solidFill>
                  <a:srgbClr val="000000"/>
                </a:solidFill>
                <a:latin typeface="맑은 고딕"/>
                <a:ea typeface="DejaVu Sans"/>
              </a:rPr>
              <a:t>P</a:t>
            </a:r>
            <a:r>
              <a:rPr b="0" lang="en-US" sz="1800" spc="-1" strike="noStrike">
                <a:solidFill>
                  <a:srgbClr val="000000"/>
                </a:solidFill>
                <a:latin typeface="맑은 고딕"/>
                <a:ea typeface="DejaVu Sans"/>
              </a:rPr>
              <a:t>, </a:t>
            </a:r>
            <a:r>
              <a:rPr b="0" lang="en-US" sz="1800" spc="-1" strike="noStrike">
                <a:solidFill>
                  <a:srgbClr val="ff0000"/>
                </a:solidFill>
                <a:latin typeface="맑은 고딕"/>
                <a:ea typeface="DejaVu Sans"/>
              </a:rPr>
              <a:t>improves with experience </a:t>
            </a:r>
            <a:r>
              <a:rPr b="0" i="1" lang="en-US" sz="1800" spc="-1" strike="noStrike">
                <a:solidFill>
                  <a:srgbClr val="ff0000"/>
                </a:solidFill>
                <a:latin typeface="맑은 고딕"/>
                <a:ea typeface="DejaVu Sans"/>
              </a:rPr>
              <a:t>E</a:t>
            </a:r>
            <a:r>
              <a:rPr b="0" lang="en-US" sz="1800" spc="-1" strike="noStrike">
                <a:solidFill>
                  <a:srgbClr val="ff0000"/>
                </a:solidFill>
                <a:latin typeface="맑은 고딕"/>
                <a:ea typeface="DejaVu Sans"/>
              </a:rPr>
              <a:t>.</a:t>
            </a:r>
            <a:endParaRPr b="0" lang="en-US" sz="1800" spc="-1" strike="noStrike">
              <a:latin typeface="Noto Sans CJK JP"/>
            </a:endParaRPr>
          </a:p>
          <a:p>
            <a:pPr marL="343080" indent="-341640">
              <a:lnSpc>
                <a:spcPct val="100000"/>
              </a:lnSpc>
              <a:spcBef>
                <a:spcPts val="360"/>
              </a:spcBef>
            </a:pPr>
            <a:endParaRPr b="0" lang="en-US" sz="1800" spc="-1" strike="noStrike">
              <a:latin typeface="Noto Sans CJK JP"/>
            </a:endParaRPr>
          </a:p>
          <a:p>
            <a:pPr marL="343080" indent="-341640">
              <a:lnSpc>
                <a:spcPct val="100000"/>
              </a:lnSpc>
              <a:spcBef>
                <a:spcPts val="360"/>
              </a:spcBef>
            </a:pPr>
            <a:r>
              <a:rPr b="0" lang="en-US" sz="1800" spc="-1" strike="noStrike">
                <a:solidFill>
                  <a:srgbClr val="000000"/>
                </a:solidFill>
                <a:latin typeface="맑은 고딕"/>
                <a:ea typeface="DejaVu Sans"/>
              </a:rPr>
              <a:t>What is learning?</a:t>
            </a:r>
            <a:endParaRPr b="0" lang="en-US" sz="1800" spc="-1" strike="noStrike">
              <a:latin typeface="Noto Sans CJK JP"/>
            </a:endParaRPr>
          </a:p>
        </p:txBody>
      </p:sp>
      <p:sp>
        <p:nvSpPr>
          <p:cNvPr id="213" name="CustomShape 3"/>
          <p:cNvSpPr/>
          <p:nvPr/>
        </p:nvSpPr>
        <p:spPr>
          <a:xfrm>
            <a:off x="3344040" y="3717000"/>
            <a:ext cx="2302920" cy="1150560"/>
          </a:xfrm>
          <a:prstGeom prst="rect">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000" spc="-1" strike="noStrike">
                <a:solidFill>
                  <a:srgbClr val="000000"/>
                </a:solidFill>
                <a:latin typeface="맑은 고딕"/>
                <a:ea typeface="DejaVu Sans"/>
              </a:rPr>
              <a:t>f(X)</a:t>
            </a:r>
            <a:endParaRPr b="0" lang="en-US" sz="2000" spc="-1" strike="noStrike">
              <a:latin typeface="Noto Sans CJK JP"/>
            </a:endParaRPr>
          </a:p>
        </p:txBody>
      </p:sp>
      <p:sp>
        <p:nvSpPr>
          <p:cNvPr id="214" name="CustomShape 4"/>
          <p:cNvSpPr/>
          <p:nvPr/>
        </p:nvSpPr>
        <p:spPr>
          <a:xfrm>
            <a:off x="2254320" y="4077000"/>
            <a:ext cx="3261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X</a:t>
            </a:r>
            <a:endParaRPr b="0" lang="en-US" sz="2000" spc="-1" strike="noStrike">
              <a:latin typeface="Noto Sans CJK JP"/>
            </a:endParaRPr>
          </a:p>
        </p:txBody>
      </p:sp>
      <p:sp>
        <p:nvSpPr>
          <p:cNvPr id="215" name="CustomShape 5"/>
          <p:cNvSpPr/>
          <p:nvPr/>
        </p:nvSpPr>
        <p:spPr>
          <a:xfrm>
            <a:off x="6374160" y="4077000"/>
            <a:ext cx="31572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Y</a:t>
            </a:r>
            <a:endParaRPr b="0" lang="en-US" sz="2000" spc="-1" strike="noStrike">
              <a:latin typeface="Noto Sans CJK JP"/>
            </a:endParaRPr>
          </a:p>
        </p:txBody>
      </p:sp>
      <p:sp>
        <p:nvSpPr>
          <p:cNvPr id="216" name="CustomShape 6"/>
          <p:cNvSpPr/>
          <p:nvPr/>
        </p:nvSpPr>
        <p:spPr>
          <a:xfrm>
            <a:off x="2035800" y="3285000"/>
            <a:ext cx="8172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Input</a:t>
            </a:r>
            <a:endParaRPr b="0" lang="en-US" sz="2000" spc="-1" strike="noStrike">
              <a:latin typeface="Noto Sans CJK JP"/>
            </a:endParaRPr>
          </a:p>
        </p:txBody>
      </p:sp>
      <p:sp>
        <p:nvSpPr>
          <p:cNvPr id="217" name="CustomShape 7"/>
          <p:cNvSpPr/>
          <p:nvPr/>
        </p:nvSpPr>
        <p:spPr>
          <a:xfrm>
            <a:off x="5856840" y="3285000"/>
            <a:ext cx="102600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Output</a:t>
            </a:r>
            <a:endParaRPr b="0" lang="en-US" sz="2000" spc="-1" strike="noStrike">
              <a:latin typeface="Noto Sans CJK JP"/>
            </a:endParaRPr>
          </a:p>
        </p:txBody>
      </p:sp>
      <p:sp>
        <p:nvSpPr>
          <p:cNvPr id="218" name="CustomShape 8"/>
          <p:cNvSpPr/>
          <p:nvPr/>
        </p:nvSpPr>
        <p:spPr>
          <a:xfrm>
            <a:off x="3595680" y="2997000"/>
            <a:ext cx="16689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Relationship</a:t>
            </a:r>
            <a:endParaRPr b="0" lang="en-US" sz="2000" spc="-1" strike="noStrike">
              <a:latin typeface="Noto Sans CJK JP"/>
            </a:endParaRPr>
          </a:p>
        </p:txBody>
      </p:sp>
      <p:sp>
        <p:nvSpPr>
          <p:cNvPr id="219" name="CustomShape 9"/>
          <p:cNvSpPr/>
          <p:nvPr/>
        </p:nvSpPr>
        <p:spPr>
          <a:xfrm>
            <a:off x="2696040" y="4149000"/>
            <a:ext cx="574560" cy="286560"/>
          </a:xfrm>
          <a:prstGeom prst="rightArrow">
            <a:avLst>
              <a:gd name="adj1" fmla="val 50000"/>
              <a:gd name="adj2" fmla="val 50000"/>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220" name="CustomShape 10"/>
          <p:cNvSpPr/>
          <p:nvPr/>
        </p:nvSpPr>
        <p:spPr>
          <a:xfrm>
            <a:off x="5720400" y="4149000"/>
            <a:ext cx="574560" cy="286560"/>
          </a:xfrm>
          <a:prstGeom prst="rightArrow">
            <a:avLst>
              <a:gd name="adj1" fmla="val 50000"/>
              <a:gd name="adj2" fmla="val 50000"/>
            </a:avLst>
          </a:prstGeom>
          <a:noFill/>
          <a:ln>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맑은 고딕"/>
              </a:rPr>
              <a:t> </a:t>
            </a:r>
            <a:r>
              <a:rPr b="0" lang="en-US" sz="2400" spc="-1" strike="noStrike">
                <a:solidFill>
                  <a:srgbClr val="000000"/>
                </a:solidFill>
                <a:latin typeface="맑은 고딕"/>
                <a:ea typeface="맑은 고딕"/>
              </a:rPr>
              <a:t>Artificial Neural Networks =a Nonlinear Function Approximator</a:t>
            </a:r>
            <a:endParaRPr b="0" lang="en-US" sz="2400" spc="-1" strike="noStrike">
              <a:latin typeface="Noto Sans CJK JP"/>
            </a:endParaRPr>
          </a:p>
        </p:txBody>
      </p:sp>
      <p:sp>
        <p:nvSpPr>
          <p:cNvPr id="222" name="CustomShape 2"/>
          <p:cNvSpPr/>
          <p:nvPr/>
        </p:nvSpPr>
        <p:spPr>
          <a:xfrm>
            <a:off x="899640" y="836640"/>
            <a:ext cx="7199280" cy="394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맑은 고딕"/>
                <a:ea typeface="맑은 고딕"/>
              </a:rPr>
              <a:t>The weights of ANN are learned by training the network.</a:t>
            </a:r>
            <a:endParaRPr b="0" lang="en-US" sz="2000" spc="-1" strike="noStrike">
              <a:latin typeface="Noto Sans CJK JP"/>
            </a:endParaRPr>
          </a:p>
        </p:txBody>
      </p:sp>
      <p:grpSp>
        <p:nvGrpSpPr>
          <p:cNvPr id="223" name="Group 3"/>
          <p:cNvGrpSpPr/>
          <p:nvPr/>
        </p:nvGrpSpPr>
        <p:grpSpPr>
          <a:xfrm>
            <a:off x="1259640" y="1660320"/>
            <a:ext cx="6554160" cy="3711240"/>
            <a:chOff x="1259640" y="1660320"/>
            <a:chExt cx="6554160" cy="3711240"/>
          </a:xfrm>
        </p:grpSpPr>
        <p:pic>
          <p:nvPicPr>
            <p:cNvPr id="224" name="Picture 7" descr=""/>
            <p:cNvPicPr/>
            <p:nvPr/>
          </p:nvPicPr>
          <p:blipFill>
            <a:blip r:embed="rId1"/>
            <a:stretch/>
          </p:blipFill>
          <p:spPr>
            <a:xfrm>
              <a:off x="1259640" y="1660320"/>
              <a:ext cx="5984640" cy="3711240"/>
            </a:xfrm>
            <a:prstGeom prst="rect">
              <a:avLst/>
            </a:prstGeom>
            <a:ln w="9360">
              <a:noFill/>
            </a:ln>
          </p:spPr>
        </p:pic>
        <p:sp>
          <p:nvSpPr>
            <p:cNvPr id="225" name="CustomShape 4"/>
            <p:cNvSpPr/>
            <p:nvPr/>
          </p:nvSpPr>
          <p:spPr>
            <a:xfrm>
              <a:off x="7187040" y="2882520"/>
              <a:ext cx="626760" cy="624600"/>
            </a:xfrm>
            <a:prstGeom prst="rect">
              <a:avLst/>
            </a:prstGeom>
            <a:noFill/>
            <a:ln w="9360">
              <a:noFill/>
            </a:ln>
          </p:spPr>
          <p:style>
            <a:lnRef idx="0"/>
            <a:fillRef idx="0"/>
            <a:effectRef idx="0"/>
            <a:fontRef idx="minor"/>
          </p:style>
          <p:txBody>
            <a:bodyPr lIns="90000" rIns="90000" tIns="45000" bIns="45000"/>
            <a:p>
              <a:pPr marL="227160" indent="-225720">
                <a:lnSpc>
                  <a:spcPct val="150000"/>
                </a:lnSpc>
                <a:spcBef>
                  <a:spcPts val="360"/>
                </a:spcBef>
              </a:pPr>
              <a:r>
                <a:rPr b="0" lang="en-US" sz="1800" spc="-1" strike="noStrike">
                  <a:solidFill>
                    <a:srgbClr val="000000"/>
                  </a:solidFill>
                  <a:latin typeface="Noto Sans CJK JP"/>
                  <a:ea typeface="DejaVu Sans"/>
                </a:rPr>
                <a:t>E</a:t>
              </a:r>
              <a:endParaRPr b="0" lang="en-US" sz="1800" spc="-1" strike="noStrike">
                <a:latin typeface="Noto Sans CJK JP"/>
              </a:endParaRPr>
            </a:p>
          </p:txBody>
        </p:sp>
        <p:sp>
          <p:nvSpPr>
            <p:cNvPr id="226" name="CustomShape 5"/>
            <p:cNvSpPr/>
            <p:nvPr/>
          </p:nvSpPr>
          <p:spPr>
            <a:xfrm>
              <a:off x="5148720" y="3553200"/>
              <a:ext cx="321840" cy="368640"/>
            </a:xfrm>
            <a:prstGeom prst="rect">
              <a:avLst/>
            </a:prstGeom>
            <a:noFill/>
            <a:ln>
              <a:noFill/>
            </a:ln>
          </p:spPr>
          <p:style>
            <a:lnRef idx="0"/>
            <a:fillRef idx="0"/>
            <a:effectRef idx="0"/>
            <a:fontRef idx="minor"/>
          </p:style>
          <p:txBody>
            <a:bodyPr wrap="none" lIns="90000" rIns="90000" tIns="45000" bIns="45000"/>
            <a:p>
              <a:pPr>
                <a:lnSpc>
                  <a:spcPts val="1100"/>
                </a:lnSpc>
              </a:pPr>
              <a:r>
                <a:rPr b="0" lang="en-US" sz="2000" spc="-1" strike="noStrike">
                  <a:solidFill>
                    <a:srgbClr val="000000"/>
                  </a:solidFill>
                  <a:latin typeface="맑은 고딕"/>
                  <a:ea typeface="DejaVu Sans"/>
                </a:rPr>
                <a:t>^</a:t>
              </a:r>
              <a:br/>
              <a:r>
                <a:rPr b="0" lang="en-US" sz="2000" spc="-1" strike="noStrike">
                  <a:solidFill>
                    <a:srgbClr val="000000"/>
                  </a:solidFill>
                  <a:latin typeface="맑은 고딕"/>
                  <a:ea typeface="DejaVu Sans"/>
                </a:rPr>
                <a:t>Y</a:t>
              </a:r>
              <a:endParaRPr b="0" lang="en-US" sz="2000" spc="-1" strike="noStrike">
                <a:latin typeface="Noto Sans CJK JP"/>
              </a:endParaRPr>
            </a:p>
          </p:txBody>
        </p:sp>
        <p:sp>
          <p:nvSpPr>
            <p:cNvPr id="227" name="CustomShape 6"/>
            <p:cNvSpPr/>
            <p:nvPr/>
          </p:nvSpPr>
          <p:spPr>
            <a:xfrm>
              <a:off x="6555960" y="1670760"/>
              <a:ext cx="31572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Y</a:t>
              </a:r>
              <a:endParaRPr b="0" lang="en-US" sz="2000" spc="-1" strike="noStrike">
                <a:latin typeface="Noto Sans CJK JP"/>
              </a:endParaRPr>
            </a:p>
          </p:txBody>
        </p:sp>
        <p:sp>
          <p:nvSpPr>
            <p:cNvPr id="228" name="CustomShape 7"/>
            <p:cNvSpPr/>
            <p:nvPr/>
          </p:nvSpPr>
          <p:spPr>
            <a:xfrm>
              <a:off x="1767600" y="3419640"/>
              <a:ext cx="32616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맑은 고딕"/>
                  <a:ea typeface="DejaVu Sans"/>
                </a:rPr>
                <a:t>X</a:t>
              </a:r>
              <a:endParaRPr b="0" lang="en-US" sz="2000" spc="-1" strike="noStrike">
                <a:latin typeface="Noto Sans CJK JP"/>
              </a:endParaRPr>
            </a:p>
          </p:txBody>
        </p:sp>
        <p:sp>
          <p:nvSpPr>
            <p:cNvPr id="229" name="CustomShape 8"/>
            <p:cNvSpPr/>
            <p:nvPr/>
          </p:nvSpPr>
          <p:spPr>
            <a:xfrm>
              <a:off x="3121200" y="2143080"/>
              <a:ext cx="925200" cy="368640"/>
            </a:xfrm>
            <a:prstGeom prst="rect">
              <a:avLst/>
            </a:prstGeom>
            <a:noFill/>
            <a:ln>
              <a:noFill/>
            </a:ln>
          </p:spPr>
          <p:style>
            <a:lnRef idx="0"/>
            <a:fillRef idx="0"/>
            <a:effectRef idx="0"/>
            <a:fontRef idx="minor"/>
          </p:style>
          <p:txBody>
            <a:bodyPr wrap="none" lIns="90000" rIns="90000" tIns="45000" bIns="45000"/>
            <a:p>
              <a:pPr>
                <a:lnSpc>
                  <a:spcPts val="1100"/>
                </a:lnSpc>
              </a:pPr>
              <a:r>
                <a:rPr b="0" lang="en-US" sz="2000" spc="-1" strike="noStrike">
                  <a:solidFill>
                    <a:srgbClr val="000000"/>
                  </a:solidFill>
                  <a:latin typeface="맑은 고딕"/>
                  <a:ea typeface="DejaVu Sans"/>
                </a:rPr>
                <a:t>       </a:t>
              </a:r>
              <a:r>
                <a:rPr b="0" lang="en-US" sz="2000" spc="-1" strike="noStrike">
                  <a:solidFill>
                    <a:srgbClr val="000000"/>
                  </a:solidFill>
                  <a:latin typeface="맑은 고딕"/>
                  <a:ea typeface="DejaVu Sans"/>
                </a:rPr>
                <a:t>^</a:t>
              </a:r>
              <a:br/>
              <a:r>
                <a:rPr b="0" lang="en-US" sz="2000" spc="-1" strike="noStrike">
                  <a:solidFill>
                    <a:srgbClr val="000000"/>
                  </a:solidFill>
                  <a:latin typeface="맑은 고딕"/>
                  <a:ea typeface="DejaVu Sans"/>
                </a:rPr>
                <a:t>f: X</a:t>
              </a:r>
              <a:r>
                <a:rPr b="0" lang="en-US" sz="2000" spc="-1" strike="noStrike">
                  <a:solidFill>
                    <a:srgbClr val="000000"/>
                  </a:solidFill>
                  <a:latin typeface="Wingdings"/>
                  <a:ea typeface="DejaVu Sans"/>
                </a:rPr>
                <a:t></a:t>
              </a:r>
              <a:r>
                <a:rPr b="0" lang="en-US" sz="2000" spc="-1" strike="noStrike">
                  <a:solidFill>
                    <a:srgbClr val="000000"/>
                  </a:solidFill>
                  <a:latin typeface="맑은 고딕"/>
                  <a:ea typeface="DejaVu Sans"/>
                </a:rPr>
                <a:t>Y</a:t>
              </a:r>
              <a:endParaRPr b="0" lang="en-US" sz="2000" spc="-1" strike="noStrike">
                <a:latin typeface="Noto Sans CJK JP"/>
              </a:endParaRPr>
            </a:p>
          </p:txBody>
        </p:sp>
      </p:grpSp>
      <p:sp>
        <p:nvSpPr>
          <p:cNvPr id="230" name="CustomShape 9"/>
          <p:cNvSpPr/>
          <p:nvPr/>
        </p:nvSpPr>
        <p:spPr>
          <a:xfrm>
            <a:off x="2843640" y="5940000"/>
            <a:ext cx="3454920" cy="3942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맑은 고딕"/>
                <a:ea typeface="맑은 고딕"/>
              </a:rPr>
              <a:t>The network is a black box.</a:t>
            </a:r>
            <a:endParaRPr b="0" lang="en-US" sz="2000" spc="-1" strike="noStrike">
              <a:latin typeface="Noto Sans CJK JP"/>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0" y="-27360"/>
            <a:ext cx="9142560" cy="502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맑은 고딕"/>
                <a:ea typeface="DejaVu Sans"/>
              </a:rPr>
              <a:t>Visualization of the Classification Results</a:t>
            </a:r>
            <a:endParaRPr b="0" lang="en-US" sz="2400" spc="-1" strike="noStrike">
              <a:latin typeface="Noto Sans CJK JP"/>
            </a:endParaRPr>
          </a:p>
        </p:txBody>
      </p:sp>
      <p:sp>
        <p:nvSpPr>
          <p:cNvPr id="232" name="CustomShape 2"/>
          <p:cNvSpPr/>
          <p:nvPr/>
        </p:nvSpPr>
        <p:spPr>
          <a:xfrm>
            <a:off x="3371400" y="6525360"/>
            <a:ext cx="2924640" cy="347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u="sng">
                <a:solidFill>
                  <a:srgbClr val="0000ff"/>
                </a:solidFill>
                <a:uFillTx/>
                <a:latin typeface="맑은 고딕"/>
                <a:ea typeface="DejaVu Sans"/>
                <a:hlinkClick r:id="rId1"/>
              </a:rPr>
              <a:t>http://playground.tensorflow.org</a:t>
            </a:r>
            <a:endParaRPr b="0" lang="en-US" sz="1400" spc="-1" strike="noStrike">
              <a:latin typeface="Noto Sans CJK JP"/>
            </a:endParaRPr>
          </a:p>
        </p:txBody>
      </p:sp>
      <p:pic>
        <p:nvPicPr>
          <p:cNvPr id="233" name="Picture 2" descr=""/>
          <p:cNvPicPr/>
          <p:nvPr/>
        </p:nvPicPr>
        <p:blipFill>
          <a:blip r:embed="rId2"/>
          <a:stretch/>
        </p:blipFill>
        <p:spPr>
          <a:xfrm>
            <a:off x="0" y="1340640"/>
            <a:ext cx="9142560" cy="4614120"/>
          </a:xfrm>
          <a:prstGeom prst="rect">
            <a:avLst/>
          </a:prstGeom>
          <a:ln w="9360">
            <a:noFill/>
          </a:ln>
        </p:spPr>
      </p:pic>
      <p:sp>
        <p:nvSpPr>
          <p:cNvPr id="234" name="CustomShape 3"/>
          <p:cNvSpPr/>
          <p:nvPr/>
        </p:nvSpPr>
        <p:spPr>
          <a:xfrm>
            <a:off x="323640" y="1268640"/>
            <a:ext cx="574560" cy="574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35" name="CustomShape 4"/>
          <p:cNvSpPr/>
          <p:nvPr/>
        </p:nvSpPr>
        <p:spPr>
          <a:xfrm>
            <a:off x="7020360" y="2853000"/>
            <a:ext cx="2122200" cy="2086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그림 12" descr=""/>
          <p:cNvPicPr/>
          <p:nvPr/>
        </p:nvPicPr>
        <p:blipFill>
          <a:blip r:embed="rId1"/>
          <a:stretch/>
        </p:blipFill>
        <p:spPr>
          <a:xfrm>
            <a:off x="0" y="548640"/>
            <a:ext cx="9141840" cy="5473440"/>
          </a:xfrm>
          <a:prstGeom prst="rect">
            <a:avLst/>
          </a:prstGeom>
          <a:ln>
            <a:noFill/>
          </a:ln>
        </p:spPr>
      </p:pic>
      <p:sp>
        <p:nvSpPr>
          <p:cNvPr id="237" name="CustomShape 1"/>
          <p:cNvSpPr/>
          <p:nvPr/>
        </p:nvSpPr>
        <p:spPr>
          <a:xfrm>
            <a:off x="0" y="-27360"/>
            <a:ext cx="9142560" cy="502560"/>
          </a:xfrm>
          <a:prstGeom prst="rect">
            <a:avLst/>
          </a:prstGeom>
          <a:noFill/>
          <a:ln>
            <a:noFill/>
          </a:ln>
        </p:spPr>
        <p:style>
          <a:lnRef idx="0"/>
          <a:fillRef idx="0"/>
          <a:effectRef idx="0"/>
          <a:fontRef idx="minor"/>
        </p:style>
        <p:txBody>
          <a:bodyPr lIns="0" rIns="0" tIns="0" bIns="0" anchor="ctr"/>
          <a:p>
            <a:pPr algn="ctr">
              <a:lnSpc>
                <a:spcPct val="100000"/>
              </a:lnSpc>
            </a:pPr>
            <a:r>
              <a:rPr b="0" lang="en-US" sz="2400" spc="-1" strike="noStrike">
                <a:solidFill>
                  <a:srgbClr val="000000"/>
                </a:solidFill>
                <a:latin typeface="맑은 고딕"/>
                <a:ea typeface="DejaVu Sans"/>
              </a:rPr>
              <a:t>Artificial Intelligence ⊇ Machine Learning ⊇ Deep Learning</a:t>
            </a:r>
            <a:endParaRPr b="0" lang="en-US" sz="2400" spc="-1" strike="noStrike">
              <a:latin typeface="Noto Sans CJK JP"/>
            </a:endParaRPr>
          </a:p>
        </p:txBody>
      </p:sp>
      <p:sp>
        <p:nvSpPr>
          <p:cNvPr id="238" name="CustomShape 2"/>
          <p:cNvSpPr/>
          <p:nvPr/>
        </p:nvSpPr>
        <p:spPr>
          <a:xfrm>
            <a:off x="1475640" y="5735520"/>
            <a:ext cx="6191280" cy="286560"/>
          </a:xfrm>
          <a:prstGeom prst="rect">
            <a:avLst/>
          </a:prstGeom>
          <a:noFill/>
          <a:ln>
            <a:noFill/>
          </a:ln>
        </p:spPr>
        <p:style>
          <a:lnRef idx="0"/>
          <a:fillRef idx="0"/>
          <a:effectRef idx="0"/>
          <a:fontRef idx="minor"/>
        </p:style>
        <p:txBody>
          <a:bodyPr lIns="81720" rIns="81720" tIns="40680" bIns="40680"/>
          <a:p>
            <a:pPr>
              <a:lnSpc>
                <a:spcPct val="100000"/>
              </a:lnSpc>
            </a:pPr>
            <a:r>
              <a:rPr b="0" lang="en-US" sz="1000" spc="-1" strike="noStrike" u="sng">
                <a:solidFill>
                  <a:srgbClr val="0000ff"/>
                </a:solidFill>
                <a:uFill>
                  <a:solidFill>
                    <a:srgbClr val="ffffff"/>
                  </a:solidFill>
                </a:uFill>
                <a:latin typeface="Arial"/>
                <a:ea typeface="DejaVu Sans"/>
                <a:hlinkClick r:id="rId2"/>
              </a:rPr>
              <a:t>[What’s </a:t>
            </a:r>
            <a:r>
              <a:rPr b="0" lang="en-US" sz="1000" spc="-1" strike="noStrike" u="sng">
                <a:solidFill>
                  <a:srgbClr val="0000ff"/>
                </a:solidFill>
                <a:uFill>
                  <a:solidFill>
                    <a:srgbClr val="ffffff"/>
                  </a:solidFill>
                </a:uFill>
                <a:latin typeface="Arial"/>
                <a:ea typeface="DejaVu Sans"/>
                <a:hlinkClick r:id="rId3"/>
              </a:rPr>
              <a:t>the Difference Between Artificial Intelligence, Machine Learning, and Deep Learning</a:t>
            </a:r>
            <a:r>
              <a:rPr b="0" lang="en-US" sz="1000" spc="-1" strike="noStrike" u="sng">
                <a:solidFill>
                  <a:srgbClr val="0000ff"/>
                </a:solidFill>
                <a:uFill>
                  <a:solidFill>
                    <a:srgbClr val="ffffff"/>
                  </a:solidFill>
                </a:uFill>
                <a:latin typeface="Arial"/>
                <a:ea typeface="DejaVu Sans"/>
                <a:hlinkClick r:id="rId4"/>
              </a:rPr>
              <a:t>?</a:t>
            </a:r>
            <a:r>
              <a:rPr b="0" lang="en-US" sz="1000" spc="-1" strike="noStrike">
                <a:solidFill>
                  <a:srgbClr val="000000"/>
                </a:solidFill>
                <a:latin typeface="Arial"/>
                <a:ea typeface="DejaVu Sans"/>
              </a:rPr>
              <a:t>, NVIDIA]</a:t>
            </a:r>
            <a:endParaRPr b="0" lang="en-US" sz="1000" spc="-1" strike="noStrike">
              <a:latin typeface="Noto Sans CJK JP"/>
            </a:endParaRPr>
          </a:p>
          <a:p>
            <a:pPr>
              <a:lnSpc>
                <a:spcPct val="100000"/>
              </a:lnSpc>
            </a:pPr>
            <a:endParaRPr b="0" lang="en-US" sz="1000" spc="-1" strike="noStrike">
              <a:latin typeface="Noto Sans CJK JP"/>
            </a:endParaRPr>
          </a:p>
        </p:txBody>
      </p:sp>
      <p:grpSp>
        <p:nvGrpSpPr>
          <p:cNvPr id="239" name="Group 3"/>
          <p:cNvGrpSpPr/>
          <p:nvPr/>
        </p:nvGrpSpPr>
        <p:grpSpPr>
          <a:xfrm>
            <a:off x="395640" y="4364640"/>
            <a:ext cx="8395200" cy="388440"/>
            <a:chOff x="395640" y="4364640"/>
            <a:chExt cx="8395200" cy="388440"/>
          </a:xfrm>
        </p:grpSpPr>
        <p:sp>
          <p:nvSpPr>
            <p:cNvPr id="240" name="CustomShape 4"/>
            <p:cNvSpPr/>
            <p:nvPr/>
          </p:nvSpPr>
          <p:spPr>
            <a:xfrm>
              <a:off x="395640" y="4364640"/>
              <a:ext cx="8395200" cy="388440"/>
            </a:xfrm>
            <a:prstGeom prst="rect">
              <a:avLst/>
            </a:prstGeom>
            <a:solidFill>
              <a:srgbClr val="007e39"/>
            </a:solidFill>
            <a:ln>
              <a:solidFill>
                <a:srgbClr val="007e39"/>
              </a:solidFill>
            </a:ln>
          </p:spPr>
          <p:style>
            <a:lnRef idx="0"/>
            <a:fillRef idx="0"/>
            <a:effectRef idx="0"/>
            <a:fontRef idx="minor"/>
          </p:style>
          <p:txBody>
            <a:bodyPr wrap="none" lIns="81720" rIns="81720" tIns="40680" bIns="40680" anchor="ctr"/>
            <a:p>
              <a:pPr algn="ctr">
                <a:lnSpc>
                  <a:spcPct val="100000"/>
                </a:lnSpc>
              </a:pPr>
              <a:r>
                <a:rPr b="0" lang="en-US" sz="1400" spc="-1" strike="noStrike">
                  <a:solidFill>
                    <a:srgbClr val="ffffff"/>
                  </a:solidFill>
                  <a:latin typeface="Arial"/>
                  <a:ea typeface="DejaVu Sans"/>
                </a:rPr>
                <a:t>ARTIFICIAL NEURAL NETWORKS           </a:t>
              </a:r>
              <a:endParaRPr b="0" lang="en-US" sz="1400" spc="-1" strike="noStrike">
                <a:latin typeface="Noto Sans CJK JP"/>
              </a:endParaRPr>
            </a:p>
          </p:txBody>
        </p:sp>
        <p:sp>
          <p:nvSpPr>
            <p:cNvPr id="241" name="CustomShape 5"/>
            <p:cNvSpPr/>
            <p:nvPr/>
          </p:nvSpPr>
          <p:spPr>
            <a:xfrm flipV="1">
              <a:off x="395640" y="4538160"/>
              <a:ext cx="2341080" cy="3240"/>
            </a:xfrm>
            <a:custGeom>
              <a:avLst/>
              <a:gdLst/>
              <a:ahLst/>
              <a:rect l="l" t="t" r="r" b="b"/>
              <a:pathLst>
                <a:path w="21600" h="21600">
                  <a:moveTo>
                    <a:pt x="0" y="0"/>
                  </a:moveTo>
                  <a:lnTo>
                    <a:pt x="21600" y="21600"/>
                  </a:lnTo>
                </a:path>
              </a:pathLst>
            </a:custGeom>
            <a:noFill/>
            <a:ln w="3816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242" name="CustomShape 6"/>
            <p:cNvSpPr/>
            <p:nvPr/>
          </p:nvSpPr>
          <p:spPr>
            <a:xfrm>
              <a:off x="5796000" y="4585680"/>
              <a:ext cx="865800" cy="9720"/>
            </a:xfrm>
            <a:custGeom>
              <a:avLst/>
              <a:gdLst/>
              <a:ahLst/>
              <a:rect l="l" t="t" r="r" b="b"/>
              <a:pathLst>
                <a:path w="21600" h="21600">
                  <a:moveTo>
                    <a:pt x="0" y="0"/>
                  </a:moveTo>
                  <a:lnTo>
                    <a:pt x="21600" y="21600"/>
                  </a:lnTo>
                </a:path>
              </a:pathLst>
            </a:custGeom>
            <a:noFill/>
            <a:ln w="3816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grpSp>
      <p:sp>
        <p:nvSpPr>
          <p:cNvPr id="243" name="CustomShape 7"/>
          <p:cNvSpPr/>
          <p:nvPr/>
        </p:nvSpPr>
        <p:spPr>
          <a:xfrm>
            <a:off x="107640" y="6093360"/>
            <a:ext cx="9142560" cy="502560"/>
          </a:xfrm>
          <a:prstGeom prst="rect">
            <a:avLst/>
          </a:prstGeom>
          <a:noFill/>
          <a:ln>
            <a:noFill/>
          </a:ln>
        </p:spPr>
        <p:style>
          <a:lnRef idx="0"/>
          <a:fillRef idx="0"/>
          <a:effectRef idx="0"/>
          <a:fontRef idx="minor"/>
        </p:style>
        <p:txBody>
          <a:bodyPr lIns="0" rIns="0" tIns="0" bIns="0" anchor="ctr"/>
          <a:p>
            <a:pPr algn="ctr">
              <a:lnSpc>
                <a:spcPct val="100000"/>
              </a:lnSpc>
            </a:pPr>
            <a:r>
              <a:rPr b="0" lang="en-US" sz="2400" spc="-1" strike="noStrike">
                <a:solidFill>
                  <a:srgbClr val="000000"/>
                </a:solidFill>
                <a:latin typeface="맑은 고딕"/>
                <a:ea typeface="DejaVu Sans"/>
              </a:rPr>
              <a:t>Artificial neural networks are the key to the current AI boom.</a:t>
            </a:r>
            <a:endParaRPr b="0" lang="en-US" sz="2400" spc="-1" strike="noStrike">
              <a:latin typeface="Noto Sans CJK JP"/>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22" presetSubtype="8">
                                  <p:stCondLst>
                                    <p:cond delay="0"/>
                                  </p:stCondLst>
                                  <p:childTnLst>
                                    <p:set>
                                      <p:cBhvr>
                                        <p:cTn id="20" dur="1" fill="hold">
                                          <p:stCondLst>
                                            <p:cond delay="0"/>
                                          </p:stCondLst>
                                        </p:cTn>
                                        <p:tgtEl>
                                          <p:spTgt spid="239"/>
                                        </p:tgtEl>
                                        <p:attrNameLst>
                                          <p:attrName>style.visibility</p:attrName>
                                        </p:attrNameLst>
                                      </p:cBhvr>
                                      <p:to>
                                        <p:strVal val="visible"/>
                                      </p:to>
                                    </p:set>
                                    <p:animEffect filter="wipe(left)" transition="in">
                                      <p:cBhvr additive="repl">
                                        <p:cTn id="21" dur="2000"/>
                                        <p:tgtEl>
                                          <p:spTgt spid="239"/>
                                        </p:tgtEl>
                                      </p:cBhvr>
                                    </p:animEffect>
                                  </p:childTnLst>
                                </p:cTn>
                              </p:par>
                            </p:childTnLst>
                          </p:cTn>
                        </p:par>
                        <p:par>
                          <p:cTn id="22" fill="hold">
                            <p:stCondLst>
                              <p:cond delay="2000"/>
                            </p:stCondLst>
                            <p:childTnLst>
                              <p:par>
                                <p:cTn id="23" nodeType="afterEffect" fill="hold" presetClass="entr" presetID="22" presetSubtype="8">
                                  <p:stCondLst>
                                    <p:cond delay="0"/>
                                  </p:stCondLst>
                                  <p:childTnLst>
                                    <p:set>
                                      <p:cBhvr>
                                        <p:cTn id="24" dur="1" fill="hold">
                                          <p:stCondLst>
                                            <p:cond delay="0"/>
                                          </p:stCondLst>
                                        </p:cTn>
                                        <p:tgtEl>
                                          <p:spTgt spid="243"/>
                                        </p:tgtEl>
                                        <p:attrNameLst>
                                          <p:attrName>style.visibility</p:attrName>
                                        </p:attrNameLst>
                                      </p:cBhvr>
                                      <p:to>
                                        <p:strVal val="visible"/>
                                      </p:to>
                                    </p:set>
                                    <p:animEffect filter="wipe(left)" transition="in">
                                      <p:cBhvr additive="repl">
                                        <p:cTn id="25" dur="2000"/>
                                        <p:tgtEl>
                                          <p:spTgt spid="2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26" dur="indefinite" restart="never" nodeType="tmRoot">
          <p:childTnLst>
            <p:seq>
              <p:cTn id="27"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12251</TotalTime>
  <Application>LibreOffice/6.0.7.3$Linux_X86_64 LibreOffice_project/00m0$Build-3</Application>
  <Words>5518</Words>
  <Paragraphs>1077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2017-11-29T00:28:57Z</dcterms:created>
  <dc:creator>Tae-Hyung Kim</dc:creator>
  <dc:description/>
  <dc:language>ko-KR</dc:language>
  <cp:lastModifiedBy/>
  <dcterms:modified xsi:type="dcterms:W3CDTF">2019-10-24T12:03:52Z</dcterms:modified>
  <cp:revision>1607</cp:revision>
  <dc:subject/>
  <dc:title>슬라이드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69</vt:i4>
  </property>
  <property fmtid="{D5CDD505-2E9C-101B-9397-08002B2CF9AE}" pid="8" name="PresentationFormat">
    <vt:lpwstr>화면 슬라이드 쇼(4:3)</vt:lpwstr>
  </property>
  <property fmtid="{D5CDD505-2E9C-101B-9397-08002B2CF9AE}" pid="9" name="ScaleCrop">
    <vt:bool>0</vt:bool>
  </property>
  <property fmtid="{D5CDD505-2E9C-101B-9397-08002B2CF9AE}" pid="10" name="ShareDoc">
    <vt:bool>0</vt:bool>
  </property>
  <property fmtid="{D5CDD505-2E9C-101B-9397-08002B2CF9AE}" pid="11" name="Slides">
    <vt:i4>108</vt:i4>
  </property>
</Properties>
</file>